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67" r:id="rId4"/>
    <p:sldId id="258" r:id="rId5"/>
    <p:sldId id="276" r:id="rId6"/>
    <p:sldId id="282" r:id="rId7"/>
    <p:sldId id="288" r:id="rId8"/>
    <p:sldId id="292" r:id="rId9"/>
    <p:sldId id="279" r:id="rId10"/>
    <p:sldId id="275" r:id="rId11"/>
    <p:sldId id="280" r:id="rId12"/>
    <p:sldId id="281" r:id="rId13"/>
    <p:sldId id="283" r:id="rId14"/>
    <p:sldId id="285" r:id="rId15"/>
    <p:sldId id="286" r:id="rId16"/>
    <p:sldId id="287" r:id="rId17"/>
    <p:sldId id="289" r:id="rId18"/>
    <p:sldId id="291" r:id="rId19"/>
    <p:sldId id="293" r:id="rId20"/>
    <p:sldId id="263" r:id="rId21"/>
    <p:sldId id="265" r:id="rId22"/>
  </p:sldIdLst>
  <p:sldSz cx="9144000" cy="6858000" type="screen4x3"/>
  <p:notesSz cx="6888163" cy="100187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2F20D4E-6093-4779-ADE6-6C623D0375C2}" type="datetimeFigureOut">
              <a:rPr lang="sv-SE" smtClean="0"/>
              <a:t>2013-12-11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486BF95-A3A3-4F70-87A1-AC5242EB21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72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BF95-A3A3-4F70-87A1-AC5242EB219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14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Anna Fridenfeldt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eboragarden.se/wp-content/uploads/2012/06/120614-027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hyperlink" Target="http://www.google.se/url?sa=i&amp;rct=j&amp;q=&amp;esrc=s&amp;frm=1&amp;source=images&amp;cd=&amp;cad=rja&amp;docid=tflC_akl9Nar9M&amp;tbnid=4tiPmSs6OPl_gM:&amp;ved=0CAUQjRw&amp;url=http://www.odla.nu/artiklar/ute/trad-och-prydnadstrad/vackra-hostfarger-pa-buskar-och-trad&amp;ei=AwWWUtrKFdSIyQPX1IGIBg&amp;bvm=bv.57155469,d.bGQ&amp;psig=AFQjCNEZUxkh7ZxaEs6y8S7tIKVK4AD3fg&amp;ust=13856495621375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boragarden.se/wp-content/uploads/2012/06/120614-029.jpg" TargetMode="External"/><Relationship Id="rId5" Type="http://schemas.openxmlformats.org/officeDocument/2006/relationships/image" Target="cid:image003.jpg@01CD2920.6BF541E0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se/url?sa=i&amp;rct=j&amp;q=&amp;esrc=s&amp;frm=1&amp;source=images&amp;cd=&amp;cad=rja&amp;docid=lHkQddVwUaEB3M&amp;tbnid=pOg10Nf1eFU_mM:&amp;ved=0CAUQjRw&amp;url=http://www.odla.nu/artiklar/ute/klattervaxter/vildvin-%E2%80%93-odling-skotsel-och-sortval&amp;ei=sD-XUsT5De-HyAPd74HQCg&amp;psig=AFQjCNGi327RtWoH1B5BiBtRJBcKlly1Xg&amp;ust=138572721528867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3.bp.blogspot.com/-cIpwf9YmW3k/UBg1i0PPzmI/AAAAAAAAB8s/avsohuDSndY/s1600/smultronschersmin_122784405_134127951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frm=1&amp;source=images&amp;cd=&amp;cad=rja&amp;docid=MExcWOEe2V5VVM&amp;tbnid=7mU3KjI5HEf2MM:&amp;ved=0CAUQjRw&amp;url=http://mlpaysagiste.com/plantes/forsythia-ovata-northern-gold&amp;ei=hGKXUr70LMu_ygPKg4G4Cg&amp;bvm=bv.57155469,d.bGQ&amp;psig=AFQjCNEuM2srAL4yN9jZ4-CnjIRITFvWMA&amp;ust=1385738731637471" TargetMode="External"/><Relationship Id="rId3" Type="http://schemas.openxmlformats.org/officeDocument/2006/relationships/image" Target="cid:image003.jpg@01CD2920.6BF541E0" TargetMode="External"/><Relationship Id="rId7" Type="http://schemas.openxmlformats.org/officeDocument/2006/relationships/image" Target="../media/image14.jpeg"/><Relationship Id="rId12" Type="http://schemas.openxmlformats.org/officeDocument/2006/relationships/hyperlink" Target="http://www.google.se/url?sa=i&amp;rct=j&amp;q=&amp;esrc=s&amp;frm=1&amp;source=images&amp;cd=&amp;cad=rja&amp;docid=YnxRwmSw4H-2cM&amp;tbnid=kAV2MgUa-8IZ7M:&amp;ved=0CAUQjRw&amp;url=http://deboragarden.se/?tag%3Dkopparhaggmispel&amp;ei=1mqXUt7qCoW3yQPG7YGoAQ&amp;bvm=bv.57155469,d.bGQ&amp;psig=AFQjCNHirYKNn4o76kV_vxcktrI6srJOTQ&amp;ust=13857413540297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e/url?sa=i&amp;rct=j&amp;q=&amp;esrc=s&amp;frm=1&amp;source=images&amp;cd=&amp;cad=rja&amp;docid=MExcWOEe2V5VVM&amp;tbnid=7mU3KjI5HEf2MM:&amp;ved=0CAUQjRw&amp;url=http://mlpaysagiste.com/plantes/forsythia-ovata-northern-gold&amp;ei=TmKXUoDZFKaGywP7moLgDw&amp;bvm=bv.57155469,d.bGQ&amp;psig=AFQjCNEuM2srAL4yN9jZ4-CnjIRITFvWMA&amp;ust=1385738731637471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gardeninginthelines.files.wordpress.com/2012/03/forsythianortherngold.jpg" TargetMode="External"/><Relationship Id="rId4" Type="http://schemas.openxmlformats.org/officeDocument/2006/relationships/hyperlink" Target="http://www.google.se/url?sa=i&amp;rct=j&amp;q=&amp;esrc=s&amp;frm=1&amp;source=images&amp;cd=&amp;cad=rja&amp;docid=3wS1GNE5yapzjM&amp;tbnid=NDX4CLNjyF22AM:&amp;ved=0CAUQjRw&amp;url=http://gardeninginthelines.wordpress.com/2012/03/26/plant-monday-forsythia-northern-gold/&amp;ei=6WGXUoW6Ger8ygP58IGoBw&amp;bvm=bv.57155469,d.bGQ&amp;psig=AFQjCNEuM2srAL4yN9jZ4-CnjIRITFvWMA&amp;ust=1385738731637471" TargetMode="Externa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cid:image003.jpg@01CD2920.6BF541E0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e/url?sa=i&amp;rct=j&amp;q=&amp;esrc=s&amp;frm=1&amp;source=images&amp;cd=&amp;cad=rja&amp;docid=uDZLXHes_tN7FM&amp;tbnid=4vas4FjHRcVSFM:&amp;ved=0CAUQjRw&amp;url=http://www.eplanta.com/Index.asp?pagenr%3D61%26group%3D3&amp;ei=5GyXUsnvFvTZygPvn4CYBw&amp;psig=AFQjCNHirYKNn4o76kV_vxcktrI6srJOTQ&amp;ust=1385741354029799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se/url?sa=i&amp;rct=j&amp;q=&amp;esrc=s&amp;frm=1&amp;source=images&amp;cd=&amp;cad=rja&amp;docid=fjZ6xb-mdvrMrM&amp;tbnid=zloCHObmvRKWsM:&amp;ved=0CAUQjRw&amp;url=http://www.odla.nu/artiklar/ute/ovrigt/buskar-och-trad&amp;ei=Dm2XUvD-EIT9ygPj-ILgBw&amp;psig=AFQjCNHirYKNn4o76kV_vxcktrI6srJOTQ&amp;ust=1385741354029799" TargetMode="External"/><Relationship Id="rId4" Type="http://schemas.openxmlformats.org/officeDocument/2006/relationships/hyperlink" Target="http://www.google.se/url?sa=i&amp;rct=j&amp;q=&amp;esrc=s&amp;frm=1&amp;source=images&amp;cd=&amp;cad=rja&amp;docid=YnxRwmSw4H-2cM&amp;tbnid=kAV2MgUa-8IZ7M:&amp;ved=0CAUQjRw&amp;url=http://deboragarden.se/?tag%3Dkopparhaggmispel&amp;ei=1mqXUt7qCoW3yQPG7YGoAQ&amp;bvm=bv.57155469,d.bGQ&amp;psig=AFQjCNHirYKNn4o76kV_vxcktrI6srJOTQ&amp;ust=1385741354029799" TargetMode="Externa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se/url?sa=i&amp;rct=j&amp;q=&amp;esrc=s&amp;frm=1&amp;source=images&amp;cd=&amp;cad=rja&amp;docid=Yh-l0LAzwGS2mM&amp;tbnid=mbK5g4H1JtCGFM:&amp;ved=0CAUQjRw&amp;url=http://www.rangedala-plantskola.se/Category.aspx?id%3D25%26SubId%3D-1%26SelectionId%3D26%26SortId%3D58407%26Search%3D&amp;ei=ZnuXUrKwD-K_ygPkhYGYAQ&amp;psig=AFQjCNEGMPaTahuS9PLbMV5aNkaGLLZBpQ&amp;ust=138574419417284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google.se/url?sa=i&amp;rct=j&amp;q=&amp;esrc=s&amp;frm=1&amp;source=images&amp;cd=&amp;cad=rja&amp;docid=TxPn0YjuZq1HgM&amp;tbnid=yDB_wjMh0Z9UTM:&amp;ved=0CAUQjRw&amp;url=http://www.eplanta.com/Index.asp?pagenr%3D60%26group%3D3&amp;ei=lneXUrPdOaL9ywPk4YKwDg&amp;psig=AFQjCNEGMPaTahuS9PLbMV5aNkaGLLZBpQ&amp;ust=1385744194172844" TargetMode="External"/><Relationship Id="rId10" Type="http://schemas.openxmlformats.org/officeDocument/2006/relationships/image" Target="../media/image25.jpeg"/><Relationship Id="rId4" Type="http://schemas.openxmlformats.org/officeDocument/2006/relationships/image" Target="cid:image003.jpg@01CD2920.6BF541E0" TargetMode="External"/><Relationship Id="rId9" Type="http://schemas.openxmlformats.org/officeDocument/2006/relationships/hyperlink" Target="http://www.google.se/url?sa=i&amp;rct=j&amp;q=&amp;esrc=s&amp;frm=1&amp;source=images&amp;cd=&amp;cad=rja&amp;docid=Yh-l0LAzwGS2mM&amp;tbnid=mbK5g4H1JtCGFM:&amp;ved=0CAUQjRw&amp;url=http://rvroger.co.uk/index.php?linksource%3Dstockgroup%26webpage%3Damelanchier%26listgroupfile%3Dshrubsclimbers%26parentpagefile%3Dopengroundshrubs%26season%3DMAIN%26caller%3DHeader&amp;ei=fXuXUryEPYf9ygOc5YKIAw&amp;psig=AFQjCNEGMPaTahuS9PLbMV5aNkaGLLZBpQ&amp;ust=138574419417284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pix.net/zoom.aspx?photoid=11051" TargetMode="External"/><Relationship Id="rId3" Type="http://schemas.openxmlformats.org/officeDocument/2006/relationships/image" Target="../media/image26.jpeg"/><Relationship Id="rId7" Type="http://schemas.openxmlformats.org/officeDocument/2006/relationships/image" Target="cid:image003.jpg@01CD2920.6BF541E0" TargetMode="External"/><Relationship Id="rId2" Type="http://schemas.openxmlformats.org/officeDocument/2006/relationships/hyperlink" Target="http://www.google.se/url?sa=i&amp;rct=j&amp;q=&amp;esrc=s&amp;frm=1&amp;source=images&amp;cd=&amp;cad=rja&amp;docid=iYTh5xbg7SmSqM&amp;tbnid=-kLeOb2zRgzexM:&amp;ved=0CAUQjRw&amp;url=http://www.alltomtradgard.se/forum/tradgard/tradgardsforum/malus-toringo-var-sargentii-bukettapel-i-hostskrud-46966?p%3D2&amp;ei=rXeYUuKjNou8ygOs1YL4Cg&amp;psig=AFQjCNFPhH9KST2NJfqSUVcU5-RjKIDSiA&amp;ust=138580955973749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29.jpeg"/><Relationship Id="rId5" Type="http://schemas.openxmlformats.org/officeDocument/2006/relationships/image" Target="../media/image27.gif"/><Relationship Id="rId10" Type="http://schemas.openxmlformats.org/officeDocument/2006/relationships/hyperlink" Target="http://www.google.se/url?sa=i&amp;rct=j&amp;q=&amp;esrc=s&amp;frm=1&amp;source=images&amp;cd=&amp;cad=rja&amp;docid=xmz4kGAIcLovTM&amp;tbnid=i6zlOtywGFWrcM:&amp;ved=0CAUQjRw&amp;url=http://www.grobar.se/Vaxtdatabas/920/Bukettapel&amp;ei=_3eYUvWuKYyByQObyoHABA&amp;psig=AFQjCNFPhH9KST2NJfqSUVcU5-RjKIDSiA&amp;ust=1385809559737492" TargetMode="External"/><Relationship Id="rId4" Type="http://schemas.openxmlformats.org/officeDocument/2006/relationships/hyperlink" Target="http://www.google.se/url?sa=i&amp;rct=j&amp;q=&amp;esrc=s&amp;frm=1&amp;source=images&amp;cd=&amp;cad=rja&amp;docid=iYTh5xbg7SmSqM&amp;tbnid=eGftLjF0fAjZNM:&amp;ved=0CAUQjRw&amp;url=http://www.alltomtradgard.se/forum/tradgard/tradgardsforum/malus-toringo-var-sargentii-bukettapel-i-hostskrud-46966?p%3D2&amp;ei=gXeYUtfmC-T9ygOi_IJw&amp;psig=AFQjCNFPhH9KST2NJfqSUVcU5-RjKIDSiA&amp;ust=1385809559737492" TargetMode="Externa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e/url?sa=i&amp;rct=j&amp;q=&amp;esrc=s&amp;frm=1&amp;source=images&amp;cd=&amp;cad=rja&amp;docid=s5cmnLau5JTGMM&amp;tbnid=dcvfDf1UaZo_CM:&amp;ved=0CAUQjRw&amp;url=http://ericasgarden.blogspot.com/2012_09_01_archive.html&amp;ei=-oiYUt6GGoOWyQPmwYG4Bg&amp;psig=AFQjCNGNycHVjHO5CQaEI38sQlh-rJQDNA&amp;ust=1385814531459978" TargetMode="External"/><Relationship Id="rId5" Type="http://schemas.openxmlformats.org/officeDocument/2006/relationships/image" Target="../media/image31.jpeg"/><Relationship Id="rId4" Type="http://schemas.openxmlformats.org/officeDocument/2006/relationships/image" Target="cid:image003.jpg@01CD2920.6BF541E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se/url?sa=i&amp;rct=j&amp;q=&amp;esrc=s&amp;frm=1&amp;source=images&amp;cd=&amp;cad=rja&amp;docid=FzdC9GaKQ1lxEM&amp;tbnid=YrRPcAGpFDU5WM:&amp;ved=0CAUQjRw&amp;url=http://www.eplanta.com/Pages/LayouterPrint.asp?Pagenr%3D96&amp;ei=_2KcUvnjLMWKyQPq9YGIDQ&amp;bvm=bv.57155469,d.bGQ&amp;psig=AFQjCNFiD_gr3qrqERQfXK9BbeaJoQ7bkQ&amp;ust=138606619425640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www.google.se/url?sa=i&amp;rct=j&amp;q=&amp;esrc=s&amp;frm=1&amp;source=images&amp;cd=&amp;cad=rja&amp;docid=pjF0yUCsiuMZtM&amp;tbnid=ytOAK-BihAQvnM:&amp;ved=0CAUQjRw&amp;url=http://www.eplanta.com/Index.asp?pagenr%3D96%26group%3D3&amp;ei=3GGcUt7oNu_1yAOFyIHQAw&amp;bvm=bv.57155469,d.bGQ&amp;psig=AFQjCNFiD_gr3qrqERQfXK9BbeaJoQ7bkQ&amp;ust=1386066194256401" TargetMode="External"/><Relationship Id="rId4" Type="http://schemas.openxmlformats.org/officeDocument/2006/relationships/image" Target="cid:image003.jpg@01CD2920.6BF541E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frm=1&amp;source=images&amp;cd=&amp;cad=rja&amp;docid=F72Gxj6wBCSq7M&amp;tbnid=mk_cVc6IMSG4sM:&amp;ved=0CAUQjRw&amp;url=http://arrosoirs-secateurs.com/Des-arbustes-a-ecorces-decoratives&amp;ei=kGucUt6FFqXLywP60YCgBg&amp;psig=AFQjCNH0PBk7134vA_R5IaAhD3G6h22Tjw&amp;ust=1386068840118509" TargetMode="External"/><Relationship Id="rId3" Type="http://schemas.openxmlformats.org/officeDocument/2006/relationships/image" Target="cid:image003.jpg@01CD2920.6BF541E0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e/url?sa=i&amp;rct=j&amp;q=&amp;esrc=s&amp;frm=1&amp;source=images&amp;cd=&amp;cad=rja&amp;docid=fjZ6xb-mdvrMrM&amp;tbnid=HM1uJmIba656XM:&amp;ved=0CAUQjRw&amp;url=http://www.odla.nu/artiklar/ute/ovrigt/buskar-och-trad&amp;ei=ZGecUrXCD8nnygP22YGACg&amp;bvm=bv.57155469,d.bGQ&amp;psig=AFQjCNHiQ62seXKXialy5zmk31zuUIqyWg&amp;ust=1386068191977312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se/url?sa=i&amp;rct=j&amp;q=&amp;esrc=s&amp;frm=1&amp;source=images&amp;cd=&amp;cad=rja&amp;docid=Ojk-UNBfhjxTCM&amp;tbnid=iTBvvJrcLIBR0M:&amp;ved=0CAUQjRw&amp;url=http://blog.naver.com/PostView.nhn?blogId%3Dmoon9892%26logNo%3D10103577280&amp;ei=wmqcUprgN4moyQPZsIGYAg&amp;psig=AFQjCNH0PBk7134vA_R5IaAhD3G6h22Tjw&amp;ust=1386068840118509" TargetMode="External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3.jpg@01CD2920.6BF541E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2920.6BF541E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 descr="data:image/jpeg;base64,/9j/4AAQSkZJRgABAQAAAQABAAD/2wBDAAkGBwgHBgkIBwgKCgkLDRYPDQwMDRsUFRAWIB0iIiAdHx8kKDQsJCYxJx8fLT0tMTU3Ojo6Iys/RD84QzQ5Ojf/2wBDAQoKCg0MDRoPDxo3JR8lNzc3Nzc3Nzc3Nzc3Nzc3Nzc3Nzc3Nzc3Nzc3Nzc3Nzc3Nzc3Nzc3Nzc3Nzc3Nzc3Nzf/wAARCACDAMYDASIAAhEBAxEB/8QAHAAAAQUBAQEAAAAAAAAAAAAABAACAwUGAQcI/8QAORAAAgEDAwIFAgQFAwUAAwAAAQIDAAQRBRIhMUEGEyJRYXGBFDKRoQcjQsHwsdHxFSQzUuEWYnL/xAAZAQADAQEBAAAAAAAAAAAAAAABAgMEAAX/xAAnEQACAgICAgICAgMBAAAAAAAAAQIRAyESMQRBIlETMjNxQmGBsf/aAAwDAQACEQMRAD8A8zVbeENcRwjJ9MankfXmpYwkUEdrnhjufj8xNCW250jUEHaOhPSnea34syYBVBggGgbk1ppE9w63eoQqyhzGOhPGKfuFxron2hEhTcF7Z5oCAyLdPLjA29afZyv59y7AgMBgkY6UrQvoMsWE+r3kkgXCZ2nb70NHE76i8lnIjNvKlTwV5xnHeorGYobhw3Vuv2pukSD/AKk8rYONxGfk/wC2aFVdAUurLGe4h0tGGMzt0A6t8mqqJbvVpiAQ7AZGThR8VYagtvqFyUz5U4zsf+lup2n2+DVhcS2mkaQsULZlGCcHDMSeW/1pV8fWykpvJUW/iiosNMvBcCC5iHkyNtfcePgj5p+u6QmmPG9pK8qEEEkcqf8AirrTrk6jZmSWErklUyfzfNH+BYh4k8Yw6TcXLR2So7SYwGl24HXHGSaEZSbKzXjLHSbf0zIRPNLo13ulZki8raCeFO49P1qS7sZriK3vZoWUybBNjqVPAcD5H717tdfwr0SSaS0juZ0trhAxiJyy7T1D9e/fNWur+AvD6aAYYrdojaQHyZTK2RgH82TyPrVP6M/OGovp/wDtnl9rpdramOFlUxSLjOBg5xzQVnbQabr7C1G3A2kdgcHpXJLx73TIYn3BiFI4wef8NEeRJdSDeFMyqAB0LfPyfioV9no0nV+h6Q3OsJqkA9PoxHJzkMQRj9h+tAx2klro6xXYAliDI3PU/wD0EVZ2F61oy20sz2LtwJG/8b/f+k/WgdZnmjlaGeUuW9TOcevsDkdaCm7oSMLk2xtjCj6TblRhEJGCOOD+9Sm3zZwOgygLAAnPfPNU8GpmysZbdSPKeXK/+3IGQPjijrDVVgtJo9gkYOHUfHRsfOKNsLVKh7RreWkFzh9zIcluv3oWeGWVUYyEwBQwUngZHOB+tEw6jbLDLCxJyC8XGOSOQfb3qZYFbwwk7sN8CMrY+CcftiucjpJrsq5nAj2dIUPPyaUT8h2OAAf1puq7EkDnfzKhUKevwfjmu3MKpMmTmIkEH2B6fof704nLY/UIVntEaR2cxNvHPY4yPp3oTzNq7s8D9qlPmiOa3jby2xyBzn3P64/UVWXXmbE3B0Px/emTsFpbQPMzzuXdpEYk5BNKkcjGetKnRnfYzcIU8qM4kYc88gV3zFiYQoCz9TjtQEVyyyPKRl2HB9qfa3IhMjspd27npXNMkssb+g5pFgi5G5zyAeufmkX2xZPA6YUkZNBQSNNcqHY5Y5JNFIPPvUhX8itz9f8AMUaCslpv16CZEC2jNJsAAGTtwTj+1K1eGaB5I7BIXxw8bHk/INQam27bCrelDzjuaNgAtdJEmMMR39/+TQrQyl8ml0h1vFZSp5sMka3UWS292HP0xj96mls47+2HnR3KPkeXKkW9Oncg/wCvSp7OySx0/wA2X0g+pjjliah8PwTSz3F1ulG9yqhHKqPfoft9qWl2OnbSaJ9Lk2z29spAwwQAnHSp/D2naxomvfjEEsMG4o88e1wVJyPTkHHA9qrb2/t7LVSrqlwqnLSSDftftg9avb7xJYi3jS4jceYcl4vUOO/PX9aR3F6L4oYMkXzfTLXSP4h3cGuStrt1JHHDGyoVjLE4PcD6de1E6t4s1PVJIIm1BYrG+4ZWIX+WQRkk9B0OP96J/hXqejo+q3V+Fu5YIi5uHi4ihOPTgjqT8kmo7fUPB2qy3F5q4u4r24kLnER2RjoAMewArpdEFxjJ+16ArbQnF7Jb6TereG1CsZEjIVgR2PIPeiZpGtXWHU7X8O4PplUED6kdq7Fc6KjK2lXs2PV6kBG3Bxz9aA8Z+Ir2a6sXWVZgIirArt3LnrzxkVnvk6LpyZDrN4DutpCsquA8U8eCsg+fke/es4yNPJthYCNRyRzgVJJEigBHMiMN6tjrnuAOBUlqRCDkcE9+tMqizTGLcOJWXawwZEsckhAyCW2r+3+9H2MCGASQFgSBvXdyv/yhNQRDyyu4weFOKCg1J7M/yoW3L7v1Ht0qy29EW1jfzLO3ia3uC8p3sCfW1T6nqMkNn+GV9qTMC49wKVrLBqA81XwqHHq4I9801IYZbyWK6UMyYZQP6l7/AL1OSXNmmLbwpR9nJ72C/hhBLK6EOwPADDjg9x3rj3EcumXEUhG+INtz/UD2/X/WuSQW8dzsVMRv/wCPPX6GhbyJVAdRgA8gGqRZmnBxthiTM8NrdjaWI5GevY/581BLFHIZipIBk4P3BqHTyRdJGkJWNgRjOcf4aJmXyFcngk7gD9qdE2tAlzDHKQUPlSjhgfyke/waVERbfIRmUMWycmlR2I4xsy4RsdKWw57/AKiuUqoebokSOTI2g57HNGxM9uBtjJagohnFdlJD8HBrthTSD2gcASSsAW6KB0qS9lM1tBFHkiNfX75oSxSe4kAR2UDuKuIbUwndJOJNvJXHWpylXZaKbutJnZLubUkiRlKJHGF2g/1Y5NRfj7yyszY2qou5iTL/AFYPYVDc37pOPwyAK3G0jJNWVpZXTzJ58MS713AMMcUtpdl443PUXsrrHRZJyNzE55xmrex0iOJSJXVowfyNgjd/ajtiWoZoImY/lHPX7UkuoorWS4LFGRMxkDgv2yf3/SpvI3o2w8WONKT7HaFqU+k37f8ATraFrdWDvbuDtcjOCfc859hx7UXfajFeTxGDS7fT3LfzF3lkbt17D5waq4oLdFf8Leu7Elyz9WP07VY6bKXkxO8JYDBLMAcfeklKkR05Wlo083hm4sdHj1R7jT7qyIzKLRT6fbBJ5547VLD/AAwuNS0drm6vQGnjEiQSZIjOOCD244I6fpR3h+5017SeC0kZxINkqbvTn2x0NXa+KLJduiajJ5c9yhSMZGWHTijBruicp5Ix4ruzxciRJJLeQLmFyvBB6ZBH61NIgaP8hP0Fe0+NdL09fBdwI4k32kANsQAWBUcDPyBivHRcRxoCdzyf0ooNFwSNvi5vyQ+qKTUpBEp28n5FV9pYXF2ztsweoJ71oJraWVgzQNknOKjaaWNQkcT5BxgKTTRarQk8bc+U3oF0mGbTXE7xgpkEqx4P1HanTRyC6Se2xkE5BPUe2annuG/ClSjZYYxtNQRSRW9vjOEQYzRaTewp1HiiO9Q3U6JEfUnLY7ZoS7kcR+VMmGPf3q4tkVA7Lwz4Zm+1BbEmm8xvWo9K57/NLGSbo7Njmlzb3IpxO/mL5Z2svQ+xHNGvdPdwbpDl84OOMVLJZJPOzr6FHp4HU/FQvbhIpCjnKklcjt3qpkqS7DLkbEjCg4AAH6UqBuLi42x+YVbK5yopUwspKylIFNrgJPvRFlbfi5vLDhTgsOPzEdqd6MCTbpEUbYbA5+lTGJ5FcqrHZyxAPH1q7XSbeKFxE7M7jKO3Ze4/Wii0UUzS7SPOTacDr9R+1SeX6NkfCbfzdFbYsYbcbUOWHBxVhZ2k0kTzsCEAznH5vpTrRERUikHpTcQKkkkkC742IA/p7H7VKU7Zsw+Ik/kBwxfh55J8oUTIbcuTzxwPvVnpyP8Ay5JtwjXlFbrj2z9aFd4Q8WEUs2cqScZx3+KksLiY3JW5cvzgcA8/QUG+SKpfiaUAyeQmWRiuTtAz/n+c0Rp9lNrWr2ekqRGspy0rDgHnJ+2Dx74oa8lRiVibbt9Rxzn2x/r9qdJLLbT2dyknlmEoNwPQnqf1alTorkTlF0zQ+N/BFr4at4bu31GWaOR9r7wAVOMjGOvSsHLekSMRb5cnG9zkitN4ufVbtbS71G5iS2ZT5ELyDe3u+zrjtn/esw2V5XAI6HOeKoop7Zjx3Bd7HtqV5EnmQSyQurjmLg5PQUU8couDLdTSNO4BMjNlie3NQTNEsCrGSd8m87QOcYx+9HRzrPD6oyZCOGNI5Vo0xw8237CLzUr+80//ALq8uWjTICmQ4YEY2kdxUen5cDPAx071GQ0alWHpONwPf6UoLdjOyS3LGIH0KnVl7HPXFCMrRTg4OkWUmoW8Ui2yENKykk54H3quWcSamYQykxIzkg556cfrVuugadcR5/DsCONwkbJ/es9qely6DepcWp3xMCu1uo+D8fNUjQmdZFUn0FXckf4q3jeUo5bI5xmuXReNWCPtbOScDmqGa4uHb8TKoMqNyen0ozU9US4SI2oPODID2+KZrWjMsq9kMt7Oj+WcSJJgbSCMZ9sYqza2WGPCMygKO+ce/Wqi2s5r65aFWAKrv3HoMVeXLsLJmJyTF+pxQSSQYtybsHCvBa7o2UgrlWbj796CYkWyHAckYJVhg+5ozTX8yxaEjlMghvY0HbeVH5luXXBc7FJ5/wCKZCT00DTkekc9KVSzINwyq5HHIzSprM8ouyg7VYadNEHVPJ/mdpCRx/tVfThVGrVGSE+ErNXDIrcl/Sctz0FTwFGOTyFBrMQXErllLnIXaAPaj4rh4x/MHpb8uOorO4Vo9OHkRatotyBIyAE5HBJ7CkCghYSbsE4Uqe30NVkF1MG2umDIeDnnFXujaPe67fRWmnhGuGz5aOSFAHVmIzgD/b3pXH7KLyY92V7xL+cvhkP5cc4/0qNpjG5VEOXXaPn70TqGnalZz3WnSW5jvIW2THcGweDwR1yCMfWg/wAItlEnmbvPkT8h/pAHP3PShSRRyclrr7HRyO0yy71Ic7VUHoABR955nkOQQQw6Ht/mKrbXy31FLdMPtPJBx6j159u32q8eMJOtu4VnaQrtB6qcHr/nSufexIz00jOrP5zeZcTvJIQAd2TgAcD/AOUTmMoHB46AYxmm6lFGt/KVhMSF8YT1AdKkVYEgUSeoEHlKdNCqEvoaLfy4YXdmJl3EKR0waLScwIAoGfk1C7Bbe2HT+USQeSPUaI0yIXdwA4yigE4PNRkbMd6jHTOrb3GoEeWXPwxwKIaC9soEd0RcEqwPqBHY5/b7VfQLGqADaiDuBXGuNPuLlLVkM4ZvVx6QBzjPzjA+ooRdGjJhik3eymTUNQVMeYyrjqq7ce2KzF6biSUtI8j9wzOWP+tfSXie20278GyotglzEYQYkjADLxwVPYjtXz7FauUzM2SOOBWji1tHl/l/OqapoqBMyyNJEdwI9anvTEwH3qPS3Ue1TzWxjlLxg8HBrmPWQq+k80WZ+DTHK8sStscgsu1sdx7VN+KlFksCgKB370O5boBTCxRdzHoaFDc66C0llglE8TdRgqRTbaaBA7XCEsTkYHNDNMjICD6s9K5gNuLL0pkqJzkpeya5vDI2FTAHQnqRSrkSoYxuBz14pUbQjuympwNcxiu49gftVTGGaaqtIXbqnSpFYzyn6k/vQzRSwxEg43jBHxU1qfLwWwQAQR8YqbjuzXCa4qAXH5UIaS535Ayi/wCpr3H+Gng/U9BsTqtzJB59zCrLB1ZExnBbpk8E4/WvClmgcx7n3BR0Pf4NepaJ/EzVF0lLaZklcIQbhiAFAHUgf59KRL7BN30epXdn4d83zL6G0iubsglpMLJIeB169wP0rzTxV4Jh0vU1mlu0OnzT7o98gDRrwSvPbPf61faAsfiKy0rV9SsoLl/KWRM9Y2/5qy1Twnb+L9UgvdQuAkFmDHFDDglwcFtxPyMce1CW9FMWR43uWjDeO7fw1fW9qunQww3kE7AzW0e3dCATtJHB4Ix9KyJNxIWvUiw0TYCg/lTHBH0xXserfw2sL7VfMtv+ytRFhyjFmkfI7HgAAc+/2rOT/wAOprTXLS1nviLOeVRHdRgCTcFYlSOgOBx2qc4zbNWDJ46XZ5u0RvhLsJE7Eupz1HtVagaIjaxDHqrdG/z5r6UPgLw3+BNqmnqhJ3echxJu/wDbd/bpXg/iWxGm6tqGnGRJBDIybgMM3Gc/HBFDjw7Hjlh5D+Fpopr26/mpG3oCRp1OSM8/3oqyuTaoWt5AS59WR1oG/tDLPJKjAcKFXPUBQP7Uy1WRItzp+UjA96LUatHRyZVl+SNZY29xfESXkjbOynoftVxa6ekZwmSD096o9O1h5JUjFvJwPUAR0+tXzN+IUARqkeAAgJYn5z71Juj1MXGS0rf2xvizUtc0axg057t4rOVCWCNh+v5SwOccHIrJmV/TGibVH9eQc/StJq1n59nKrbegfLHPI6f3qijt9p3SEbPfjFUjJsy5cDhL+yCSNZrcxkkZ746fShDYPFasSS+Bnd3A+auY/IH5OWB+1D6nJM0IijIQOcEY6imTYk8cWrZQ5Rhw/NIxeYmM5PvXQDkqYwGU4PNdTJYAgD796oYV/tFXMhikAJz3zRCS+gA88jinXyFmLnA28YFSabYfiZ4k3FS54AGT+lNyTRjnjkp1EKaF5gHGEGMAClWiuNPjs4EjUMSOuRSrqO+T9mCCbiFXqaMSGO3Tc59Q61DAwiTzWGewFQyyNI5LE/Sqkk6Q+e4aRjz6e1RBj702lQoVtjxTlkIbOT1yRnrTUbCkYrhFcd6Nt4AHivUJZbHw2plhXLyh22xx5/8A27E/FbzQtZuvAk99b+Id8TECdgrl0xgLkZ55xxjrz0rIfwp13VdAjvbvTbaO7t3njjmhzh29LcqfjGefbHetH/ELxHb6tZWc+oW/lLcGMpGeSIwwPq/fIqckXx29Po9Q1oJqGltbTXMtvFcKCLiB8EZ5wD2ou3e2voEt4pN6QgEMT/UOnJrwvTP4o3thbS2EgWWKNiIHZsYTPAP2qmsvGmp295M8V3dyWv4hpY41cK2CxO09eOemeOxoNB47pHrXi3VI9E1mOa7vrlZPKYxxLJ6Xx8e/SvIdVum1G8kvZV3SzvlmfGV54HHTAGKE1fVL/wARak9/qUrFyNqKOBGvsP8AeodggGRM4913danKF7TN3jzUPQe06P6ZsArwcjg1EYYWLPGw56ndkGmiFS5MBBU84Jzn79qZBD5cRRUKYPRuc/eo9dnoW5erRaaPdWttHIZmVH3dRyftRMniNUDC3tizHkMTxWdcEEggg/NOSVY13Nzj2oyjqzsfkzXx6CZ9S1C8uUWeRhF12qMDI6dKJvdrOqwqSrjc2BnBPUfrVU+oRuxiVGDHuRxVhpkz7GjD+qP1AHuM80ybXaJqSbdSskSGaUDd0+TRMdvswXkVfvVPd3Vy91iPzPJHBK9D96kilETSExO+cZ98U7BGe9j9YijiZGhIwwO5sY5qtO1VLN6geTjtVld+q0leQAZTAHsazZnfe2xiFPBFNBWjJ5M1jlf2GvMjL6Bn6itB4TNj5ji62tKeFBO0gfB96yUU23ANGRswHpJBI6ii1RCGXk7PRdQhfyIhaRgoOvJJz80qzuma4YrYQzThWU53ynr8UqdAfBsxkxIIXsKjpznca6FzVDE9jKVPZcU2gChAVtPCv8OdW8S6ZLqUcsNpbL/4jMCTL9AOg+azNlaBgZJOB2Fe4fwmSa+8LTwNcGO3R2WMKORn69qRy2XWFqPKR5Lptzf+GbuRFLK6SZaNWXAYZGeQf1xnmm393da5JJcXty00xJCIeFUcnaAKI8Q2txpWq3dpeoXYOWSU9WQk7WHwRVXHL+HninQg7CHKn+oDt9+lK7NEYxida0V4wXI+/vTli8raI2zn+lASf2om5tzFNLHk7Qx2t7r2P6Yp2mSfhbuObG8Kw49x7ftSSk+mPhxK7iyvl8yKRhFIJF/9gOKkjkd8eYoPPUmj/EV2L3W7i8twYjMQxjJGcgAHj2quy7uN4yT2FHQVaZKJ5bckEbRuJ3Dp96Li1JmGJIlfjqOM1qpfCQGl+ZmcXAhaTJizFIFUluQPQRjvwcjuazw8PambUX1np9xJbMM7ljJU/pSuCki8Ms4bT0CT3KyoVEIT5Bocp/KxknvXJUYH1KVbPOe1PIKxlTy+OOelKlWgufN2ytY7bhii5I4FG2U7QXKPK3ob0t8A9f8APimjT7lEMrJweeGBqWzs5bo5HpUf1EU7qiOLHk5dFyIY2XBuF4OMYAxT1sFIys6/Xiq29sz+IDctlBuAXqR3riW4AHpYfUYpV0bG2pNNFs1pCYjFPNGyHggnFZW8tlhupI4nDxhvSRV0sI2KAOVbd6j8UJfW5VhxyxzxRTpkvIgskU66Kv8ADDrRKrtUH4pr+ggHt1pySCSP0jmndtGOKhBtETnJ4pV1jjgUqKsRxi3YG4GKatKlVjGcbrXB1FKlQORY3DMlumw447Vu/wCHGoXcOl3scc7Kg5AwPalSqKN2QA/iFcTT6lp/muWxZgjPuays6KIoTjlic/PSlSpgf4lhJI2+EZ4aCMn5O0U8ACy1KQAb4oUZGx+UlwMj7E0qVLLo6P7MGhULFKwHqIBJ+4qG9JUqy8Ec/elSpUXfSN9rWpXv/wCFwMLhwZyqy443Ag5FeweDfTolsigBFiUAY6DFKlRh+xny/wAX/T538V+nXL5V4H4mXgf/ANmq1jthcjAIz2pUqVmnF+iLiP1aZbOQNzoSxAxn1GiLbsKVKpzPT8f9QTWJHj1BAjYG0DFERHIGcfpSpVSPRnn/ACSJ0wT0H6UBrX5IvrSpVzOl+rKK4AMTHHOaih9K4XilSqq6PHzfyEp5AzSpUqKGP//Z"/>
          <p:cNvSpPr>
            <a:spLocks noChangeAspect="1" noChangeArrowheads="1"/>
          </p:cNvSpPr>
          <p:nvPr/>
        </p:nvSpPr>
        <p:spPr bwMode="auto">
          <a:xfrm>
            <a:off x="63500" y="-519113"/>
            <a:ext cx="16097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971600" y="222867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/>
              <a:t>Presentation av designförslag  </a:t>
            </a:r>
          </a:p>
          <a:p>
            <a:pPr algn="ctr"/>
            <a:r>
              <a:rPr lang="sv-SE" sz="3600" dirty="0"/>
              <a:t>Ängby </a:t>
            </a:r>
            <a:r>
              <a:rPr lang="sv-SE" sz="3600" dirty="0" smtClean="0"/>
              <a:t>Samfällighet</a:t>
            </a:r>
            <a:endParaRPr lang="sv-SE" sz="3600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pic>
        <p:nvPicPr>
          <p:cNvPr id="16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odla.nu/sites/odla.nu/files/imagecache/xl/bjorkspirea_narbi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15" y="1260757"/>
            <a:ext cx="3636258" cy="31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pic>
        <p:nvPicPr>
          <p:cNvPr id="5124" name="Picture 4" descr="http://deboragarden.se/wp-content/uploads/2012/06/120614-029-300x2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5881"/>
            <a:ext cx="3627919" cy="24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eboragarden.se/wp-content/uploads/2012/06/120614-027-300x20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165067"/>
            <a:ext cx="3636259" cy="24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static.com/images?q=tbn:ANd9GcQ0tMiP7mDG_08ldYTeC7lXG3B1Jl16Npv_RNcZxBRUMBlS4PeXq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61" y="3208668"/>
            <a:ext cx="3571008" cy="237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971599" y="5589240"/>
            <a:ext cx="719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Björkspirea ´</a:t>
            </a:r>
            <a:r>
              <a:rPr lang="sv-SE" dirty="0" err="1" smtClean="0"/>
              <a:t>Tor´E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14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71600" y="55892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Klättervildvin</a:t>
            </a:r>
            <a:endParaRPr lang="sv-SE" dirty="0"/>
          </a:p>
        </p:txBody>
      </p:sp>
      <p:pic>
        <p:nvPicPr>
          <p:cNvPr id="1028" name="Picture 4" descr="http://www.odla.nu/sites/odla.nu/files/imagecache/thickbox/vanligt_vildvin_pa_stake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5111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1.gstatic.com/images?q=tbn:ANd9GcQs9Yw9SZRAWgV18qpeoQ006gyP_lH9yTgcmnYJZuZ40GUrjEmNm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13" y="3056411"/>
            <a:ext cx="3162887" cy="25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QVN8djcjqchOaWwsblapU77EL4tHAMAnUOurgAXJ1gIkPK1Xm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67" y="1268760"/>
            <a:ext cx="317243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71599" y="5589240"/>
            <a:ext cx="722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Smultronschersmin ´Mont Blanc´</a:t>
            </a:r>
            <a:endParaRPr lang="sv-SE" dirty="0"/>
          </a:p>
        </p:txBody>
      </p:sp>
      <p:pic>
        <p:nvPicPr>
          <p:cNvPr id="1038" name="Picture 14" descr="http://3.bp.blogspot.com/-cIpwf9YmW3k/UBg1i0PPzmI/AAAAAAAAB8s/avsohuDSndY/s1600/smultronschersmin_122784405_1341279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3" y="1268760"/>
            <a:ext cx="49732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alltomtradgard.se/ImageGallery/Thumbnails/83/134283/120107_4491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08437"/>
            <a:ext cx="3079758" cy="25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multronschersmin (Philadelphus 'Mont Blanc'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1065"/>
            <a:ext cx="3066694" cy="23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71599" y="5589240"/>
            <a:ext cx="719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Forsythia ´</a:t>
            </a:r>
            <a:r>
              <a:rPr lang="sv-SE" dirty="0" err="1" smtClean="0"/>
              <a:t>Northern</a:t>
            </a:r>
            <a:r>
              <a:rPr lang="sv-SE" dirty="0" smtClean="0"/>
              <a:t> Gold´</a:t>
            </a:r>
            <a:endParaRPr lang="sv-SE" dirty="0"/>
          </a:p>
        </p:txBody>
      </p:sp>
      <p:pic>
        <p:nvPicPr>
          <p:cNvPr id="3081" name="Picture 9" descr="http://gardeninginthelines.files.wordpress.com/2012/03/forsythia45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59" y="1268760"/>
            <a:ext cx="3579204" cy="28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encrypted-tbn3.gstatic.com/images?q=tbn:ANd9GcSCQ4tZ9YycBCHvuvOgglQ2i_9g1xPuiscT4c8JX3r0tB-omZf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78574"/>
            <a:ext cx="3636259" cy="27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mlpaysagiste.com/wp-content/uploads/2012/01/Forsythia-ovata-Northern-gold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4024"/>
            <a:ext cx="3636259" cy="27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gardeninginthelines.files.wordpress.com/2012/03/forsythianortherngold.jpg?w=800&amp;h=53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59" y="3231988"/>
            <a:ext cx="3558116" cy="23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7" descr="data:image/jpeg;base64,/9j/4AAQSkZJRgABAQAAAQABAAD/2wCEAAkGBxMTEhUUEhQWFRQXFxUVFxgUFRUYFRgUFBUWFxQUFBQYHCggGBolHBQUITEhJSkrLi4uFx8zODMsNygtLisBCgoKDg0OGxAQGy8lICQsLCwsLDQsLCwvLCwsLCwsLCwsLCwsLCwsLCwsLCwsLCwsLCwsLCwsLCwsLCwsLCwsLP/AABEIAQsAvQMBIgACEQEDEQH/xAAcAAACAwEBAQEAAAAAAAAAAAAEBQIDBgcBAAj/xAA9EAABAwIFAgQEAwUIAgMAAAABAAIRAyEEBRIxQQZRImFxkRMygaFSsfAUQsHR8QcVI2JygpLhotJDY8L/xAAaAQACAwEBAAAAAAAAAAAAAAADBAECBQAG/8QAKREAAgIBBAICAQQDAQAAAAAAAAECAxEEEiExE0EiUZEFFDJhcaGxgf/aAAwDAQACEQMRAD8ANZWifJZfPMoFeq42GwummKxhaDNmi3+px2+i+wzCYP1Xk6oy0/z6bNOqpTeX0A5b0PQF3AuPmbeyC66yCmymH0gG6O1rLcYQ2SrqSH0njyKNTq7HcnJsYnp4NNJejmmWZ09kSZC2OU5818Alc5FjCvoVi0y0rctojMT0+vsq4fKOrYysNMhUZdjtayOFzxxbBV+WY6HpPwySeTYr1kJtYN00rHdVMGrZa7KD8UiBZH5pkrC2KjbHldRF5ydq7YtbFy2ci+EVNtJaXM8h+GCW3HCRtovOzSbxYHdNb0zLnW4PDKdKh8ILU5Z0657fE2D3O/0THKuktL9TzMbDhDlfCK7LeKcjJ0Mne8CGWPdOsP0Mw3e4+gstyzBtDfyVlKg3dx29kjZrbH/HgN4K0sszmV9MUaJBY3xdzunzYChmObUWiZmDEBJ8Xn7R8rb+eyWnGyx5bOjZFLHod1XhDaxuOUkx/UOoNDGgWuTvq8kt/veo3m30VVpZNEK6Ps09bFxACrZUJKy397PE3mbXAUaWbvYQ4uJ8jsVb9pLBV6iGOEa+riALb/rhD0cToEE+YPklFCtWqnVo0MOxMgeondNRljXgHUZiCRyuhRj4t8g7JRxn2L8+qaqzWj5We2o7pjQowBCXV6UGSRcybpthqzdIIcPdBvsdj3B647Ui8P0tSbNastcPIouvjqZMahKHxuXOe2GnddQsSUmOQSUG32zA0em3P+V32Xtbp91M+Ig/Rb/BZe+mB4QfMKGbZSXt1XC26L7LJ4fRnX6eiEeOzBBobZW4Vup7Wj94gW8yo4ynDiOyddCYUvxQMSGiZ7JyUfYovj0dUyPKxTYIHATHN9JpkFTe+GgIHM64iNygzkoxyya90prb2IG4WR4rjsraWGaBAAHkBC+r4xlONR3WaxuePLyWm2wWU5Sn0atlyzyacOEwSAg8fnDKYsZPAH8VkqmLcbkmUMavdQqX7Ys9R9GhxPUDnAafCef+ktq5k+C3UYNygQ+yodURY1xXoXdjlwWurFeGpIQ7nqdKi9/yi3fYe5RXjBWTyRfV4Chq+qMOBawTUcT5M/mUMc40Aik0MPDt3fUq0U5fxKt47L24B27yKY/z7/Ru6IpYqhT+Vut34nj8m7BITiHPMuJJ80Vl9VrXhzrgKZVtLktWkP2Z9Nj91bRzgCbwl2f16bw1zI1bWSF1ZApoi/kitlj6Cqldx3JVf7QQLE+68c5UuRYxQ5uLP2kzPK6Jlhmm0zuAsDk2ANWoPwi5/kttRfAhJ63blRQzTHMW8jcWCCqVDMSp08SqK/cJSEpRfDCJp8SAMTkNKqZcNJ7jn1TnpjLaeFcb/N3QdB7jwUXjKbjSJ5bcFaVGpsawwFlFTyumMM5zU6gGXJP2SnNc1FMby5Z3+/IIneYQeZ1i52omZRLW7JYfCAVpUp88ltfGF5JJQrnqgVF41xJsCT5KVHAs5NyLviqsvRdLLHRNQhg9b+yc5ThsNP4j3KG5JdchIUSk8CKhhaj/AJWk+fHuiH5M9ol5geVytnUZ4YaI9Emx5IaQ/wDqqKcmzQh+nRSzKRm6Vdg+Rupw/F/JafJsvLmh9Uz5cBZeACdI3WwyguZRl54RbcRXACEIJ9CHrOsGw1vKyz2SETn+ONWsTwLBVUWlwgAn0CZhFxihG6e+xg1IkK34iI/u+qdmH2Uhk1Y/u/dXzF9l41z9J/gDq4i0IQklNMTlrmAF7YB2PE9kKQESO1dHeF+y9xX1CiXuDW3JX0onBVdB1DdKvKXHZKsXs1uCwoosgfU+amHSJBss5WzZ5YQ4+26DZmTgICRWjnLmQz5Yrp8GrGNa2xPsqX5t2Husg7MXEwJPorXh0SXQjR0m0791Ss+xzUzBxJOuPROMkx5MjXII5WAq1xMN90wy2q4AuFoEeuoEI/gllYYF66Mlt2l2Y0fG+NpKjgcS1zC0nxDZVtdq58rnlBVMM5j54R9m5YFfNKT5Q5oYcGS4w0blV4jOA0FtAf7uUsxNero2cGG0wYJ5EoTDmCqKhdy5Czt2RxBf5YwY+o+7nEq7DYp1N08KWEuCV4+CIKhyXWOCaZZXfJusqzNr2iTdLuosVqMDZI8sdoFip16uopJw2zwh6WobhiRflFEGoC7YLQZ7jIpRTBNosJSfAYdohzzbsFpKebYdoADZ7rpP5ZYJ8R+Xs5k7AVZnQ6CexWryJ0NDXMIPmFpf2/DvngIfFOaG6meIDtur23uccYDaOFdT3Ln/ACEU2ANkgJZVJ1x32S2t1Bw0eiAqZvo8bz4v3Qh1Uyk+Rm7XKEXjsO6tqNbTZSBvOp3lCx9Rt1LFY19VxeZPfyCHNVakYtGC7pS5Y+w2VOLdb/C2JE2QT7KyriXvOnUTwAqsVT0WO6DCMs/J/wDhKTaz6PqTNRRZosaLoKhUgSVCrXJVnnIvZNvhF1aqB8oQNaqSvXOUAFdAcEWNTijThgvuNXv/AES9jE5qYdwZTJEAtse8Ez+amMlnAanmQvxNO8/VfUKhkA3v7+Stqtsh3MhESysDKOr5BjMPXoCmGtIFi0gWPovcT0tRcQ6mxrXjYgAe/dcxyrHOoVGvaT5gciV1TKM7a+xsR/1/NJW76l9r/ZDXAhwuCoNdUFekA42tafOyyGbZcabiWSWE27gLr9fA0qsagDyCgsZ0wx5ljtPluErHVJsC4yXKOQ0KsL6tjYsFtOo+i3tl1IarcRPtyudYqk5jiHAg+dinanCzlF1a/Y7p4jwiSptxQ7pOXEstuEAMUQpenyXd+TW0sQDyi6FQ/um6x9HHkLQZPntCmdT5J4QbapQWUsnRuwbSl09ScwFzYedzysnnnTLtQ0PDgTEOMEfXkKzH9dTZjbJJiupKrz2VNPDUJ5a/Ix5Kmvm/wNMBlJoNqGqQ20bgzbg8rL1KQ4U8TjalQ+JxK8BWgsrkC3B8YG+AYQ3Ud0NV8TiSV5VxM2GyswbRN9kHDWZM7UWxUFCJdg8vfVMNFu/Ca4nJKVCmXVDqdwP+kVhcwp0gs/nOZOrOvtwFnp33WYXxiIvoX1HSbL5gXgCm1aT4RRllMLb5VorYMscQCwFwP4S0TKw4ctDk+IDcNWnd4e0eugx/L6pLVQk9rj2msBav5AWIiTHcoR7ZRNIaxbft5nhV1aZaZiCDEHgjutNP2NtYLcJhmzJvHHmn+FxBbpe2xBNu4IEj0Wdwro+vmm9PZovNz7wB+SUuTzkfpw47cGwGbtotcZJayCST+LZoQeI63Y61I8Jfra9jtYBa4gOHcQZH68lg8zy51GrVFOXU6ZadXZtSNAd53j6JRaWu5t9MztRROr/Buzn9QiC8pXjm063ziT3591kqOaFvzXTClmIdsVP7SVbyhLMjzFZW6nJYdTe3MfxSPEtvPH8VpWYqeVTWwjH8QTyE3VqGuJlkzMEqTUbisqe02EjyQrAnFJSWUXwehWNC9DFNrCoZJ6xqsXzWqUKpdI9DYVrHkIKm48oiVEkBmX1KhKoIXupeyq9AzwBSC+0r5QyCRRmDq20k2ufyCCJTfpjLjXe4SIaNRF5I28MDvG/dcl7DU/zQ06cysmq17gdGofVwuAPsnnXWVi1dg8L/AA1I4qASD/uH3CLp0YaGi0bdvop57XecK4C8kB1t2g7jzBj6FWUsDkuTnVMX8gmmGrar7eU9uB5QllVl1OhVg3VbI7lkYpntfJpaQBYPU+mwRNWg1zSxzZDwWujkRA+vM+QS7CYgafFPzNjjcO1f/lFNrXmd1mvMZD0UrE0znOZZe+i/RUEGAZF2kEA2P1goJzSNl1bMMHTrsdTfsfGx0Xa+Lev4SFz7MssLHOb+Eke3IWlTeprnsw9TQ6ZY9ehfRx5G6Np47sllWivWGAiyhFi5pcsz40nh0B0cFQzXM6dd0mmG+lt1nvjq1hlB/bxjLcuyU2g/9kafkd9CpMoEIRtMqQNQbOKIn/YRTTC/ovQR2Q395PG4B9QrW507hg9lD3el/s7MSIaFMQhw9XUGOedLRJKnDDNp+j0hSoNeTLRz2tbzTnL8r0g64J4TrJMndWqhjBuZJiwHJKna0uS0YRXIgxGHxGJL6raRIAGrSNgLTG/9UpIixsV+g8rwTMM0MYPDyeddjJ8iFnevMlo1KJhoDtQe1w/d1DxNB/CTB9UNcLCKzSm+TjxWj/s9rAYsNJgva4Nk21CHAfXSR9UjzDCGjULHEHYgjYgiQR7qOV4s0a9KoAHaHtdBEggET/XhESF1FxkdmxeCIAOxNx9LJVnTSaDy3sJHoRdbHNCHtYWAlpGtrhB1AieOVlepqppUyWCNVjI2mxj3VcDUWYPEURvP9UvqCCmeJEiR6oEATJ2H37BWisIKwtjoDWn1Pq6J+wA+iY4Z1r/Yjb9QlFB5kneTf1N00pOIibSBvz9f1skro4HqHhDYuAANvlH5kJN1RgQA2s3nS13InTDSP+DpTLdrY8x22Mz/AOQVlTLviMcwmA4Bvs4OBHG4S9ctr5O1NXlq/tHPMdg9V27pSTwVqamEcwlp3BIttbsUlzjB/vDfn+a065emYOMi11PsvGOIUW1SN1ZY7I5ULo4khHYeu0pQwomkwTKFOCZBqMcxtSiyaYaNQGoRK3OWZVhxTaGsbEDcBczONcWaJtMpnl/UNSm3TMjiViavTXWQSg8Yb9neXnkz1IAkaiQOSLn2Wny7DMaPAdU97O9lk/iJvhKthJ44W68x5Gq+TSUGFzw0C5IHuuk5FgW4antLhdx5jkekT7LmGUZ18B0loqCIh0282uFwug5J1Nh6/wArtD9/h1CLmdmP2PNjBQ52Z4Zfkf4h3zR8w/8AIXt69vMpL1PUnDEgzBF44Jlpjtce6YvqQ0mCC20f5RcD2P5LH9a5iGUiwG5fa99PzbDiTH0VGzkuTE56BUbI+Zv37oHp7LzWrMYCAXTc7BrQXHbyBUnYokyb3k+ffdF9Pu0P1zBDT6DV4TPpqmPJSpYR0l8uDq/R4r0GHD1PE0DVTJG0kl2g8g9uIPdT6lxDfhVPiM1Ni4HN7HiOFKhVdsd7ODr2JBMyNxP8FbnOHFbC1Cw30ExyIuRHcQQpizs85OTk7wOfsgcRY22390ZUfEoaoJbPIMeUG4P2PurZw+ArPMK6/wCvy5TZtfn7DgcfQJbReO3vsmFOmPL78GTCWvxnkapbaGlKrDQBySfs322KNp1CGmb7e8gj8ilBc4aYnYz2+Z3P0CJpVAfCTuePrukXHkdg+C+vh2EkW3P6PmkGdZZYkdoKfuqaqbXerSfMG0nvBCBxNYOaQSJ4P8Ct2GJQTZ5y2Pjm4/Rg2UGGWOH15QuIy91O+7eCP4o7MKZa88I/DVmaRDtUi7Y2KXsm639oC85M+QrKSd1MrY+C2W+QG6ofkrwbEH1kFR54P2VAw5Ta5fVcLUaJcxwFwCQYMdioAlThMhoM6foUn1SKxAbpMSY8Vojz33RGIwppmLOHBbER6DZJpXgaFeUW3nI7C6KjjHP2NvieS+FVKS3zX0Lti+zvMauh1PiGMNNtRxYf3XeKPSdvoldfFFxJdJPqT+d0qFuV49x7kfVQqkV8zDajhPf+a0HT2CLqL6wMhhGptvk3Jgi+yyzVpMgrPayaZAcCSJ3IIgt2g27qs1hBK/lM6NXzIU8M0gF1R9GGhonxaPmDeALqf9nubtqU3Un6viNkgk/MCfFB3DpO3/atyDM2VqYY9ga+BDYgERx2ITE4BrSC3fY2g+/KCpc5Gv2z+znvVeTmjWe3cTLT3abifNZ2mL6fxWv34+8LedWYCsTrLnVGCQPxNG/tKxVWjfyR001wDcXHiQCBBR+CeTbjv28/15KOKpgkEfvX+os773+qsoUrRb6flxb9dkO1prkJW+eAwVib27C522hXUJmeBJnsYt9yFRRw8bApjREAzyAN797/APFITaXQ/F8HuDMhzXHgQPObnyt+aXYnAuc6Ggn0TAYJ1QtZTOl2puogmdAOpwtYzA3Wxw2CawAAfXlO06lQqWRO/SO65y6Rhst6UL3TXFht/wBrU0MiotiKbZHkE1K8cgWXOfI9Tp66lhLkXvy6n+EIeplFMmdN0yIUg2yoHcIY5SEdbIqZ/lwl+K6WY4iwt3C1TGrzSpSWQM9FTNYwZmj0fRFJpcJfABJ9Fjuq+m/2fxsMsJ2/CusEeEx2SDqDC/EoPbEkhD0+omp4k8ilulhKppLldHIgVIFWHDOB2PsvoixWvkwyAcphfS3uvrd1xBc1skCYvv2809/YalEFjxBgGxkEG7XNPIPcJE1avpqs2u39mqu0n/4nm+k/g/0nsgWtpZ9B4Swxrgc2YXU21DoqWFN+wcQLBx4J7rX5fnt9FYX7/wAwuO9U0ntqmk8aXMH37juIAumeRdTODQyvL2iwf++z/wBh5IEqZKG6H4G69Xzif5O16QQCCHNPseIWQ6n6VB/xaAjeWjmOR2KhgMyfTAcxwdTdBBF2n1HBWoy/N2VgGu8LvsfRAr1GHgZk1JHJ6lM6HjYth0HsDDh92n/aqMM4n9fZb/rDJGtIxDeDFRoG7DZxA7wVin0A15bGxI847ymtyeQcItMvaZ2Jt+uUXRBJawXLjxv5fYfdUYJt9jG8jawv6pt062cQCeBI9oEJOX8sDkc/g0eW5c2kBAvyf16lGuburCLLwtsquXBbegcAhRqKGPxraTdTv0VmcR1S6TAAtZTy+gm9ZNM4gC5QtfNaTAZcFh8Xm1R+7j6BA1apjUT7/kjxrbKT1CR0AZxSiS7deMzygf3guV4rNg3zPZLMRmrnmbDyCL+1b9iln6gk8I7XkuLFakHDtB9VTi28LNdEZq1pNNx32WixdS8eazLIuuzAzTLLa+znuYU4qOHYqmjSa3Yeqf55SpfFAcCJN3eSRYpzQ8tYZE2PdPQm3wYV+mnFt+smgxfR9OrhaL6Pge4+Jx2v3CyWf9OVcJU01PE2Ja5sw4fwhdU6ZYHYJrdrH3BN15iMO3EaWPbJEz/FMSvVUd0ui8ad8cr0cdw9Wfp+ScZdSuCOLj1Ca5z0NUp1C6jBbMwd/SV7isoqUw4saSNNu5dG8cXQ7L4Tj8X2V8Ni9Ggpsw+a0Wh5DMQwQ13eN5HI8uFhs1y51Cq6k9paWnnlvDh3BClgcQ+k8OIcx1t5Fxz6rp2BoUMzw+msIqtga2gaheZHkY29UJzlQ8PmP/ALy+H2cswed1MMZYbHdjrtd/qC2WS53SxAHw3aKvNJx5HNN3I+6xPVmQ1cNiTSqAwZNN3D2cEHv3HBQuSUQ6sxrwd5jzGwRraK7IbvfeQtdsq+DvmSZmK7Cx93ixnkbLIdSZV8GqAPldsfIRA8/wCiWU69Vri6k0uLQHGCAQJiRJvxZaDN8wGKwge4Q+kRq9DAn6ylYqSWB2Fyb4ERcAIF539J/mPsi8rxQo1aWo/O7T7iB+v8wQlHEM1AE3MAAfYen8lscuo4Kn43Q97RJe7ZsXOkbAIMZJS5D2W7I7V2xtWe1jdTjAFysXnvWAEtYdI78n6IbqHqx2ILqOGYS0n5iLn0HA9UqwXSZd4qzongb+6t8Ic2PH9ewbnLHAvfn1SqdPidJm55V+BwNesZ0FreSbWWywOT0aQGlonuRf3V76gNhshT1y6riXWX2zMv6dc8mPA3tMmR2KpHSnhhzzzytS6paFRUrzYIb113pnOMfo5vmnSdVhJb4hcrNVaLgSCCCLGV3D4BLTG6zFbok1HF7nXJlP6b9STT8grPTbuYGYwWJ0kOG4IPsugVsYPgit6FcwpvRxxz9OjUdPbhNanT+RpoNpr9jeRv1Bjw8CpN9oSChiBqlxVeNqWQ+CEuRIUqMRe+e+bNnluevYzRJgbJxhupm04O55WO1KYckrKFPsaqeIbUdZrYxlSm14PzAKNJlhIlc2wuNcIGo2uFs8rzcPIbNwB7pCyuVbD1PjaxjjcmpVgWuaLrG5nl9XBVB8JztJ2Im3kfJb9tTlRrtbU3HuiV28YfRF2njbHnv7MtlGftrFtLHBtSnNi5olpPnuPUXQ3UvT9DDPZUoP1McSdJIJb2g8iDym2c5NTLg4+H0So5YH+EPmNp5RIvlbHwZb01qXWV9g+YV/h0i1u9US7/AEtcC0estJQ+VZn8MHXJpuBY8d2O3+vI8wvs1y2qKWsizbSDNuEhNeWpuUMtMBCxwmmNMGxtOo86g8Awx3Bbvq+oj7pkapxH+EwxTEF55d2Hosth6p0aeJPstN0qR4hF/wCAS2qjszZ7XQaMszHmDwjKTfC2PzPqURF5PsvC8C3Kpq142WTzN5Y2pMvq4ifRUNqRuhTXVVXEq6rYRP0gypiOyjhxdBNefp3RGGqSd1LhhE59IeYZ4AXlTEBLDi4QdbGSd1VVto5ySOZAq3Uh5U5XrmjNTJYm7V7gFVWNlLAG6hrgvn5DQFTDkPqVgcl3EPF4CKbkwwmMLDrbulIV9F90vZWmgqnjlHT8orl9JrjeQjHAASeEu6epaKTRM2QXVeaFgDQblZMVulhGhCSayLM9zc1CWtPhCRftDwZB2VZrXUKtYLRhXtWMAZNIeP6iaaJY6mZLdNiI9Vk2sMntwiHVgh31wCmKq9qwkZ2qp3/JMuaEwy3GOY4BpsSJS5rp2ROFfoMlurteF1kFKLTWRauto1b8UUPUr2Sr+9//AKx/yK+GcO4Y1IR0k/oaTGHxVJom5CUVc2rG1h6BD/ttX8RCMtLL+iXN+jRydrBQOKa3kLMVcUQJc4+6W18z/CrQ0Oe2UldtWDU4rOmiwulFbN3OPhSIPLjeUWKoaAAB5ymoaWuHoVla2D1WcqAKtJVVQJxMJJez1/ylfZfuq3u8KlgnQVzXBXPKGLgvgV9qVZKDgNuLNSk16pBXocucSykdF6Tx00YcY07E8hZnqDMviVT2FglDca8AAEwqXv5SVek22Ob9hlqNq2oufXVZqocvXmpOKsHKzJa96p1LxzlCVdIo5E9RGxV9LEP7odPum8NRef8AFcARwTAQrpquG5rIOUc8g+GoVanyj68J3hsnLRLzKcPxmHpj52x2BCSZn1C11mLK899zxCOEW3KK7PGfDa6TsLnz8kvzF2ppcLXn6dkO6tKuYbJ+MdoNSz2IsRUm3CGLh2RNRu6oLE8kUaPWPKsY+f6KDrJhlWgAl95iLdlEnhZwWhBSeARxUXL1ygVKLvoqqFfNdC8KreVYCNGPkL2UJhavCIJVGgyeUTleSoL7UuwdklK+BUS5eal2CGfEqOpSN1Bcdk9K+AXimFxKJBqJw2FLyGgSSqWLX9B4DXULyLDb1S91nji5DNFe94MjicI6m8tcIIXwWy/tAwYaWvA8li11dnkipCV9XjscQugJRJNkJhXceSsxD4aV2MvBVdgPPuqtPkr5TBuDjfZzQR6ESjylgJGKbFbKEQ5wsdh3VhxDuDH0Uqxk222HoohgG67JK46B3Ksq16qcrIqmUPKrAV9MXXlVWKFbDBRzHyECFfhyuJi8BMr4hfFfBVCHi+UiolccfAr5wXgUguKsiFMKAU2qGXQXgsOXuDRuTC6v09lwoUw0b8rDdE0waskbLpVJY2ttbns9I1dJFKOfsR9aYQPoOtcX9lygldozwf4L/Qri9XcpjQvMWhP9Rit0ZfZfhHQfVTxRlCNcinbD0CejHnIgiLaQjf8Aorn4pxYGTZsgekkx7kofhW0hf6KZFl9njWx6qPw1ZF03o0G6QY3U9BoRyf/Z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0" y="-2201863"/>
            <a:ext cx="32480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AutoShape 19" descr="data:image/jpeg;base64,/9j/4AAQSkZJRgABAQAAAQABAAD/2wCEAAkGBxMTEhUUEhQWFRQXFxUVFxgUFRUYFRgUFBUWFxQUFBQYHCggGBolHBQUITEhJSkrLi4uFx8zODMsNygtLisBCgoKDg0OGxAQGy8lICQsLCwsLDQsLCwvLCwsLCwsLCwsLCwsLCwsLCwsLCwsLCwsLCwsLCwsLCwsLCwsLCwsLP/AABEIAQsAvQMBIgACEQEDEQH/xAAcAAACAwEBAQEAAAAAAAAAAAAEBQIDBgcBAAj/xAA9EAABAwIFAgQEAwUIAgMAAAABAAIRAyEEBRIxQQZRImFxkRMygaFSsfAUQsHR8QcVI2JygpLhotJDY8L/xAAaAQACAwEBAAAAAAAAAAAAAAADBAECBQAG/8QAKREAAgIBBAICAQQDAQAAAAAAAAECAxEEEiExE0EiUZEFFDJhcaGxgf/aAAwDAQACEQMRAD8ANZWifJZfPMoFeq42GwummKxhaDNmi3+px2+i+wzCYP1Xk6oy0/z6bNOqpTeX0A5b0PQF3AuPmbeyC66yCmymH0gG6O1rLcYQ2SrqSH0njyKNTq7HcnJsYnp4NNJejmmWZ09kSZC2OU5818Alc5FjCvoVi0y0rctojMT0+vsq4fKOrYysNMhUZdjtayOFzxxbBV+WY6HpPwySeTYr1kJtYN00rHdVMGrZa7KD8UiBZH5pkrC2KjbHldRF5ydq7YtbFy2ci+EVNtJaXM8h+GCW3HCRtovOzSbxYHdNb0zLnW4PDKdKh8ILU5Z0657fE2D3O/0THKuktL9TzMbDhDlfCK7LeKcjJ0Mne8CGWPdOsP0Mw3e4+gstyzBtDfyVlKg3dx29kjZrbH/HgN4K0sszmV9MUaJBY3xdzunzYChmObUWiZmDEBJ8Xn7R8rb+eyWnGyx5bOjZFLHod1XhDaxuOUkx/UOoNDGgWuTvq8kt/veo3m30VVpZNEK6Ps09bFxACrZUJKy397PE3mbXAUaWbvYQ4uJ8jsVb9pLBV6iGOEa+riALb/rhD0cToEE+YPklFCtWqnVo0MOxMgeondNRljXgHUZiCRyuhRj4t8g7JRxn2L8+qaqzWj5We2o7pjQowBCXV6UGSRcybpthqzdIIcPdBvsdj3B647Ui8P0tSbNastcPIouvjqZMahKHxuXOe2GnddQsSUmOQSUG32zA0em3P+V32Xtbp91M+Ig/Rb/BZe+mB4QfMKGbZSXt1XC26L7LJ4fRnX6eiEeOzBBobZW4Vup7Wj94gW8yo4ynDiOyddCYUvxQMSGiZ7JyUfYovj0dUyPKxTYIHATHN9JpkFTe+GgIHM64iNygzkoxyya90prb2IG4WR4rjsraWGaBAAHkBC+r4xlONR3WaxuePLyWm2wWU5Sn0atlyzyacOEwSAg8fnDKYsZPAH8VkqmLcbkmUMavdQqX7Ys9R9GhxPUDnAafCef+ktq5k+C3UYNygQ+yodURY1xXoXdjlwWurFeGpIQ7nqdKi9/yi3fYe5RXjBWTyRfV4Chq+qMOBawTUcT5M/mUMc40Aik0MPDt3fUq0U5fxKt47L24B27yKY/z7/Ru6IpYqhT+Vut34nj8m7BITiHPMuJJ80Vl9VrXhzrgKZVtLktWkP2Z9Nj91bRzgCbwl2f16bw1zI1bWSF1ZApoi/kitlj6Cqldx3JVf7QQLE+68c5UuRYxQ5uLP2kzPK6Jlhmm0zuAsDk2ANWoPwi5/kttRfAhJ63blRQzTHMW8jcWCCqVDMSp08SqK/cJSEpRfDCJp8SAMTkNKqZcNJ7jn1TnpjLaeFcb/N3QdB7jwUXjKbjSJ5bcFaVGpsawwFlFTyumMM5zU6gGXJP2SnNc1FMby5Z3+/IIneYQeZ1i52omZRLW7JYfCAVpUp88ltfGF5JJQrnqgVF41xJsCT5KVHAs5NyLviqsvRdLLHRNQhg9b+yc5ThsNP4j3KG5JdchIUSk8CKhhaj/AJWk+fHuiH5M9ol5geVytnUZ4YaI9Emx5IaQ/wDqqKcmzQh+nRSzKRm6Vdg+Rupw/F/JafJsvLmh9Uz5cBZeACdI3WwyguZRl54RbcRXACEIJ9CHrOsGw1vKyz2SETn+ONWsTwLBVUWlwgAn0CZhFxihG6e+xg1IkK34iI/u+qdmH2Uhk1Y/u/dXzF9l41z9J/gDq4i0IQklNMTlrmAF7YB2PE9kKQESO1dHeF+y9xX1CiXuDW3JX0onBVdB1DdKvKXHZKsXs1uCwoosgfU+amHSJBss5WzZ5YQ4+26DZmTgICRWjnLmQz5Yrp8GrGNa2xPsqX5t2Husg7MXEwJPorXh0SXQjR0m0791Ss+xzUzBxJOuPROMkx5MjXII5WAq1xMN90wy2q4AuFoEeuoEI/gllYYF66Mlt2l2Y0fG+NpKjgcS1zC0nxDZVtdq58rnlBVMM5j54R9m5YFfNKT5Q5oYcGS4w0blV4jOA0FtAf7uUsxNero2cGG0wYJ5EoTDmCqKhdy5Czt2RxBf5YwY+o+7nEq7DYp1N08KWEuCV4+CIKhyXWOCaZZXfJusqzNr2iTdLuosVqMDZI8sdoFip16uopJw2zwh6WobhiRflFEGoC7YLQZ7jIpRTBNosJSfAYdohzzbsFpKebYdoADZ7rpP5ZYJ8R+Xs5k7AVZnQ6CexWryJ0NDXMIPmFpf2/DvngIfFOaG6meIDtur23uccYDaOFdT3Ln/ACEU2ANkgJZVJ1x32S2t1Bw0eiAqZvo8bz4v3Qh1Uyk+Rm7XKEXjsO6tqNbTZSBvOp3lCx9Rt1LFY19VxeZPfyCHNVakYtGC7pS5Y+w2VOLdb/C2JE2QT7KyriXvOnUTwAqsVT0WO6DCMs/J/wDhKTaz6PqTNRRZosaLoKhUgSVCrXJVnnIvZNvhF1aqB8oQNaqSvXOUAFdAcEWNTijThgvuNXv/AES9jE5qYdwZTJEAtse8Ez+amMlnAanmQvxNO8/VfUKhkA3v7+Stqtsh3MhESysDKOr5BjMPXoCmGtIFi0gWPovcT0tRcQ6mxrXjYgAe/dcxyrHOoVGvaT5gciV1TKM7a+xsR/1/NJW76l9r/ZDXAhwuCoNdUFekA42tafOyyGbZcabiWSWE27gLr9fA0qsagDyCgsZ0wx5ljtPluErHVJsC4yXKOQ0KsL6tjYsFtOo+i3tl1IarcRPtyudYqk5jiHAg+dinanCzlF1a/Y7p4jwiSptxQ7pOXEstuEAMUQpenyXd+TW0sQDyi6FQ/um6x9HHkLQZPntCmdT5J4QbapQWUsnRuwbSl09ScwFzYedzysnnnTLtQ0PDgTEOMEfXkKzH9dTZjbJJiupKrz2VNPDUJ5a/Ix5Kmvm/wNMBlJoNqGqQ20bgzbg8rL1KQ4U8TjalQ+JxK8BWgsrkC3B8YG+AYQ3Ud0NV8TiSV5VxM2GyswbRN9kHDWZM7UWxUFCJdg8vfVMNFu/Ca4nJKVCmXVDqdwP+kVhcwp0gs/nOZOrOvtwFnp33WYXxiIvoX1HSbL5gXgCm1aT4RRllMLb5VorYMscQCwFwP4S0TKw4ctDk+IDcNWnd4e0eugx/L6pLVQk9rj2msBav5AWIiTHcoR7ZRNIaxbft5nhV1aZaZiCDEHgjutNP2NtYLcJhmzJvHHmn+FxBbpe2xBNu4IEj0Wdwro+vmm9PZovNz7wB+SUuTzkfpw47cGwGbtotcZJayCST+LZoQeI63Y61I8Jfra9jtYBa4gOHcQZH68lg8zy51GrVFOXU6ZadXZtSNAd53j6JRaWu5t9MztRROr/Buzn9QiC8pXjm063ziT3591kqOaFvzXTClmIdsVP7SVbyhLMjzFZW6nJYdTe3MfxSPEtvPH8VpWYqeVTWwjH8QTyE3VqGuJlkzMEqTUbisqe02EjyQrAnFJSWUXwehWNC9DFNrCoZJ6xqsXzWqUKpdI9DYVrHkIKm48oiVEkBmX1KhKoIXupeyq9AzwBSC+0r5QyCRRmDq20k2ufyCCJTfpjLjXe4SIaNRF5I28MDvG/dcl7DU/zQ06cysmq17gdGofVwuAPsnnXWVi1dg8L/AA1I4qASD/uH3CLp0YaGi0bdvop57XecK4C8kB1t2g7jzBj6FWUsDkuTnVMX8gmmGrar7eU9uB5QllVl1OhVg3VbI7lkYpntfJpaQBYPU+mwRNWg1zSxzZDwWujkRA+vM+QS7CYgafFPzNjjcO1f/lFNrXmd1mvMZD0UrE0znOZZe+i/RUEGAZF2kEA2P1goJzSNl1bMMHTrsdTfsfGx0Xa+Lev4SFz7MssLHOb+Eke3IWlTeprnsw9TQ6ZY9ehfRx5G6Np47sllWivWGAiyhFi5pcsz40nh0B0cFQzXM6dd0mmG+lt1nvjq1hlB/bxjLcuyU2g/9kafkd9CpMoEIRtMqQNQbOKIn/YRTTC/ovQR2Q395PG4B9QrW507hg9lD3el/s7MSIaFMQhw9XUGOedLRJKnDDNp+j0hSoNeTLRz2tbzTnL8r0g64J4TrJMndWqhjBuZJiwHJKna0uS0YRXIgxGHxGJL6raRIAGrSNgLTG/9UpIixsV+g8rwTMM0MYPDyeddjJ8iFnevMlo1KJhoDtQe1w/d1DxNB/CTB9UNcLCKzSm+TjxWj/s9rAYsNJgva4Nk21CHAfXSR9UjzDCGjULHEHYgjYgiQR7qOV4s0a9KoAHaHtdBEggET/XhESF1FxkdmxeCIAOxNx9LJVnTSaDy3sJHoRdbHNCHtYWAlpGtrhB1AieOVlepqppUyWCNVjI2mxj3VcDUWYPEURvP9UvqCCmeJEiR6oEATJ2H37BWisIKwtjoDWn1Pq6J+wA+iY4Z1r/Yjb9QlFB5kneTf1N00pOIibSBvz9f1skro4HqHhDYuAANvlH5kJN1RgQA2s3nS13InTDSP+DpTLdrY8x22Mz/AOQVlTLviMcwmA4Bvs4OBHG4S9ctr5O1NXlq/tHPMdg9V27pSTwVqamEcwlp3BIttbsUlzjB/vDfn+a065emYOMi11PsvGOIUW1SN1ZY7I5ULo4khHYeu0pQwomkwTKFOCZBqMcxtSiyaYaNQGoRK3OWZVhxTaGsbEDcBczONcWaJtMpnl/UNSm3TMjiViavTXWQSg8Yb9neXnkz1IAkaiQOSLn2Wny7DMaPAdU97O9lk/iJvhKthJ44W68x5Gq+TSUGFzw0C5IHuuk5FgW4antLhdx5jkekT7LmGUZ18B0loqCIh0282uFwug5J1Nh6/wArtD9/h1CLmdmP2PNjBQ52Z4Zfkf4h3zR8w/8AIXt69vMpL1PUnDEgzBF44Jlpjtce6YvqQ0mCC20f5RcD2P5LH9a5iGUiwG5fa99PzbDiTH0VGzkuTE56BUbI+Zv37oHp7LzWrMYCAXTc7BrQXHbyBUnYokyb3k+ffdF9Pu0P1zBDT6DV4TPpqmPJSpYR0l8uDq/R4r0GHD1PE0DVTJG0kl2g8g9uIPdT6lxDfhVPiM1Ni4HN7HiOFKhVdsd7ODr2JBMyNxP8FbnOHFbC1Cw30ExyIuRHcQQpizs85OTk7wOfsgcRY22390ZUfEoaoJbPIMeUG4P2PurZw+ArPMK6/wCvy5TZtfn7DgcfQJbReO3vsmFOmPL78GTCWvxnkapbaGlKrDQBySfs322KNp1CGmb7e8gj8ilBc4aYnYz2+Z3P0CJpVAfCTuePrukXHkdg+C+vh2EkW3P6PmkGdZZYkdoKfuqaqbXerSfMG0nvBCBxNYOaQSJ4P8Ct2GJQTZ5y2Pjm4/Rg2UGGWOH15QuIy91O+7eCP4o7MKZa88I/DVmaRDtUi7Y2KXsm639oC85M+QrKSd1MrY+C2W+QG6ofkrwbEH1kFR54P2VAw5Ta5fVcLUaJcxwFwCQYMdioAlThMhoM6foUn1SKxAbpMSY8Vojz33RGIwppmLOHBbER6DZJpXgaFeUW3nI7C6KjjHP2NvieS+FVKS3zX0Lti+zvMauh1PiGMNNtRxYf3XeKPSdvoldfFFxJdJPqT+d0qFuV49x7kfVQqkV8zDajhPf+a0HT2CLqL6wMhhGptvk3Jgi+yyzVpMgrPayaZAcCSJ3IIgt2g27qs1hBK/lM6NXzIU8M0gF1R9GGhonxaPmDeALqf9nubtqU3Un6viNkgk/MCfFB3DpO3/atyDM2VqYY9ga+BDYgERx2ITE4BrSC3fY2g+/KCpc5Gv2z+znvVeTmjWe3cTLT3abifNZ2mL6fxWv34+8LedWYCsTrLnVGCQPxNG/tKxVWjfyR001wDcXHiQCBBR+CeTbjv28/15KOKpgkEfvX+os773+qsoUrRb6flxb9dkO1prkJW+eAwVib27C522hXUJmeBJnsYt9yFRRw8bApjREAzyAN797/APFITaXQ/F8HuDMhzXHgQPObnyt+aXYnAuc6Ggn0TAYJ1QtZTOl2puogmdAOpwtYzA3Wxw2CawAAfXlO06lQqWRO/SO65y6Rhst6UL3TXFht/wBrU0MiotiKbZHkE1K8cgWXOfI9Tp66lhLkXvy6n+EIeplFMmdN0yIUg2yoHcIY5SEdbIqZ/lwl+K6WY4iwt3C1TGrzSpSWQM9FTNYwZmj0fRFJpcJfABJ9Fjuq+m/2fxsMsJ2/CusEeEx2SDqDC/EoPbEkhD0+omp4k8ilulhKppLldHIgVIFWHDOB2PsvoixWvkwyAcphfS3uvrd1xBc1skCYvv2809/YalEFjxBgGxkEG7XNPIPcJE1avpqs2u39mqu0n/4nm+k/g/0nsgWtpZ9B4Swxrgc2YXU21DoqWFN+wcQLBx4J7rX5fnt9FYX7/wAwuO9U0ntqmk8aXMH37juIAumeRdTODQyvL2iwf++z/wBh5IEqZKG6H4G69Xzif5O16QQCCHNPseIWQ6n6VB/xaAjeWjmOR2KhgMyfTAcxwdTdBBF2n1HBWoy/N2VgGu8LvsfRAr1GHgZk1JHJ6lM6HjYth0HsDDh92n/aqMM4n9fZb/rDJGtIxDeDFRoG7DZxA7wVin0A15bGxI847ymtyeQcItMvaZ2Jt+uUXRBJawXLjxv5fYfdUYJt9jG8jawv6pt062cQCeBI9oEJOX8sDkc/g0eW5c2kBAvyf16lGuburCLLwtsquXBbegcAhRqKGPxraTdTv0VmcR1S6TAAtZTy+gm9ZNM4gC5QtfNaTAZcFh8Xm1R+7j6BA1apjUT7/kjxrbKT1CR0AZxSiS7deMzygf3guV4rNg3zPZLMRmrnmbDyCL+1b9iln6gk8I7XkuLFakHDtB9VTi28LNdEZq1pNNx32WixdS8eazLIuuzAzTLLa+znuYU4qOHYqmjSa3Yeqf55SpfFAcCJN3eSRYpzQ8tYZE2PdPQm3wYV+mnFt+smgxfR9OrhaL6Pge4+Jx2v3CyWf9OVcJU01PE2Ja5sw4fwhdU6ZYHYJrdrH3BN15iMO3EaWPbJEz/FMSvVUd0ui8ad8cr0cdw9Wfp+ScZdSuCOLj1Ca5z0NUp1C6jBbMwd/SV7isoqUw4saSNNu5dG8cXQ7L4Tj8X2V8Ni9Ggpsw+a0Wh5DMQwQ13eN5HI8uFhs1y51Cq6k9paWnnlvDh3BClgcQ+k8OIcx1t5Fxz6rp2BoUMzw+msIqtga2gaheZHkY29UJzlQ8PmP/ALy+H2cswed1MMZYbHdjrtd/qC2WS53SxAHw3aKvNJx5HNN3I+6xPVmQ1cNiTSqAwZNN3D2cEHv3HBQuSUQ6sxrwd5jzGwRraK7IbvfeQtdsq+DvmSZmK7Cx93ixnkbLIdSZV8GqAPldsfIRA8/wCiWU69Vri6k0uLQHGCAQJiRJvxZaDN8wGKwge4Q+kRq9DAn6ylYqSWB2Fyb4ERcAIF539J/mPsi8rxQo1aWo/O7T7iB+v8wQlHEM1AE3MAAfYen8lscuo4Kn43Q97RJe7ZsXOkbAIMZJS5D2W7I7V2xtWe1jdTjAFysXnvWAEtYdI78n6IbqHqx2ILqOGYS0n5iLn0HA9UqwXSZd4qzongb+6t8Ic2PH9ewbnLHAvfn1SqdPidJm55V+BwNesZ0FreSbWWywOT0aQGlonuRf3V76gNhshT1y6riXWX2zMv6dc8mPA3tMmR2KpHSnhhzzzytS6paFRUrzYIb113pnOMfo5vmnSdVhJb4hcrNVaLgSCCCLGV3D4BLTG6zFbok1HF7nXJlP6b9STT8grPTbuYGYwWJ0kOG4IPsugVsYPgit6FcwpvRxxz9OjUdPbhNanT+RpoNpr9jeRv1Bjw8CpN9oSChiBqlxVeNqWQ+CEuRIUqMRe+e+bNnluevYzRJgbJxhupm04O55WO1KYckrKFPsaqeIbUdZrYxlSm14PzAKNJlhIlc2wuNcIGo2uFs8rzcPIbNwB7pCyuVbD1PjaxjjcmpVgWuaLrG5nl9XBVB8JztJ2Im3kfJb9tTlRrtbU3HuiV28YfRF2njbHnv7MtlGftrFtLHBtSnNi5olpPnuPUXQ3UvT9DDPZUoP1McSdJIJb2g8iDym2c5NTLg4+H0So5YH+EPmNp5RIvlbHwZb01qXWV9g+YV/h0i1u9US7/AEtcC0estJQ+VZn8MHXJpuBY8d2O3+vI8wvs1y2qKWsizbSDNuEhNeWpuUMtMBCxwmmNMGxtOo86g8Awx3Bbvq+oj7pkapxH+EwxTEF55d2Hosth6p0aeJPstN0qR4hF/wCAS2qjszZ7XQaMszHmDwjKTfC2PzPqURF5PsvC8C3Kpq142WTzN5Y2pMvq4ifRUNqRuhTXVVXEq6rYRP0gypiOyjhxdBNefp3RGGqSd1LhhE59IeYZ4AXlTEBLDi4QdbGSd1VVto5ySOZAq3Uh5U5XrmjNTJYm7V7gFVWNlLAG6hrgvn5DQFTDkPqVgcl3EPF4CKbkwwmMLDrbulIV9F90vZWmgqnjlHT8orl9JrjeQjHAASeEu6epaKTRM2QXVeaFgDQblZMVulhGhCSayLM9zc1CWtPhCRftDwZB2VZrXUKtYLRhXtWMAZNIeP6iaaJY6mZLdNiI9Vk2sMntwiHVgh31wCmKq9qwkZ2qp3/JMuaEwy3GOY4BpsSJS5rp2ROFfoMlurteF1kFKLTWRauto1b8UUPUr2Sr+9//AKx/yK+GcO4Y1IR0k/oaTGHxVJom5CUVc2rG1h6BD/ttX8RCMtLL+iXN+jRydrBQOKa3kLMVcUQJc4+6W18z/CrQ0Oe2UldtWDU4rOmiwulFbN3OPhSIPLjeUWKoaAAB5ymoaWuHoVla2D1WcqAKtJVVQJxMJJez1/ylfZfuq3u8KlgnQVzXBXPKGLgvgV9qVZKDgNuLNSk16pBXocucSykdF6Tx00YcY07E8hZnqDMviVT2FglDca8AAEwqXv5SVek22Ob9hlqNq2oufXVZqocvXmpOKsHKzJa96p1LxzlCVdIo5E9RGxV9LEP7odPum8NRef8AFcARwTAQrpquG5rIOUc8g+GoVanyj68J3hsnLRLzKcPxmHpj52x2BCSZn1C11mLK899zxCOEW3KK7PGfDa6TsLnz8kvzF2ppcLXn6dkO6tKuYbJ+MdoNSz2IsRUm3CGLh2RNRu6oLE8kUaPWPKsY+f6KDrJhlWgAl95iLdlEnhZwWhBSeARxUXL1ygVKLvoqqFfNdC8KreVYCNGPkL2UJhavCIJVGgyeUTleSoL7UuwdklK+BUS5eal2CGfEqOpSN1Bcdk9K+AXimFxKJBqJw2FLyGgSSqWLX9B4DXULyLDb1S91nji5DNFe94MjicI6m8tcIIXwWy/tAwYaWvA8li11dnkipCV9XjscQugJRJNkJhXceSsxD4aV2MvBVdgPPuqtPkr5TBuDjfZzQR6ESjylgJGKbFbKEQ5wsdh3VhxDuDH0Uqxk222HoohgG67JK46B3Ksq16qcrIqmUPKrAV9MXXlVWKFbDBRzHyECFfhyuJi8BMr4hfFfBVCHi+UiolccfAr5wXgUguKsiFMKAU2qGXQXgsOXuDRuTC6v09lwoUw0b8rDdE0waskbLpVJY2ttbns9I1dJFKOfsR9aYQPoOtcX9lygldozwf4L/Qri9XcpjQvMWhP9Rit0ZfZfhHQfVTxRlCNcinbD0CejHnIgiLaQjf8Aorn4pxYGTZsgekkx7kofhW0hf6KZFl9njWx6qPw1ZF03o0G6QY3U9BoRyf/Z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2400" y="-2049463"/>
            <a:ext cx="32480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0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71601" y="5589240"/>
            <a:ext cx="72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Kopparhäggmispel </a:t>
            </a:r>
            <a:r>
              <a:rPr lang="sv-SE" dirty="0" err="1" smtClean="0"/>
              <a:t>laevis</a:t>
            </a:r>
            <a:r>
              <a:rPr lang="sv-SE" dirty="0" smtClean="0"/>
              <a:t> </a:t>
            </a:r>
            <a:r>
              <a:rPr lang="sv-SE" dirty="0" err="1" smtClean="0"/>
              <a:t>fk</a:t>
            </a:r>
            <a:r>
              <a:rPr lang="sv-SE" dirty="0" smtClean="0"/>
              <a:t> Bäcklösa E</a:t>
            </a:r>
            <a:endParaRPr lang="sv-SE" dirty="0"/>
          </a:p>
        </p:txBody>
      </p:sp>
      <p:sp>
        <p:nvSpPr>
          <p:cNvPr id="3" name="AutoShape 17" descr="data:image/jpeg;base64,/9j/4AAQSkZJRgABAQAAAQABAAD/2wCEAAkGBxMTEhUUEhQWFRQXFxUVFxgUFRUYFRgUFBUWFxQUFBQYHCggGBolHBQUITEhJSkrLi4uFx8zODMsNygtLisBCgoKDg0OGxAQGy8lICQsLCwsLDQsLCwvLCwsLCwsLCwsLCwsLCwsLCwsLCwsLCwsLCwsLCwsLCwsLCwsLCwsLP/AABEIAQsAvQMBIgACEQEDEQH/xAAcAAACAwEBAQEAAAAAAAAAAAAEBQIDBgcBAAj/xAA9EAABAwIFAgQEAwUIAgMAAAABAAIRAyEEBRIxQQZRImFxkRMygaFSsfAUQsHR8QcVI2JygpLhotJDY8L/xAAaAQACAwEBAAAAAAAAAAAAAAADBAECBQAG/8QAKREAAgIBBAICAQQDAQAAAAAAAAECAxEEEiExE0EiUZEFFDJhcaGxgf/aAAwDAQACEQMRAD8ANZWifJZfPMoFeq42GwummKxhaDNmi3+px2+i+wzCYP1Xk6oy0/z6bNOqpTeX0A5b0PQF3AuPmbeyC66yCmymH0gG6O1rLcYQ2SrqSH0njyKNTq7HcnJsYnp4NNJejmmWZ09kSZC2OU5818Alc5FjCvoVi0y0rctojMT0+vsq4fKOrYysNMhUZdjtayOFzxxbBV+WY6HpPwySeTYr1kJtYN00rHdVMGrZa7KD8UiBZH5pkrC2KjbHldRF5ydq7YtbFy2ci+EVNtJaXM8h+GCW3HCRtovOzSbxYHdNb0zLnW4PDKdKh8ILU5Z0657fE2D3O/0THKuktL9TzMbDhDlfCK7LeKcjJ0Mne8CGWPdOsP0Mw3e4+gstyzBtDfyVlKg3dx29kjZrbH/HgN4K0sszmV9MUaJBY3xdzunzYChmObUWiZmDEBJ8Xn7R8rb+eyWnGyx5bOjZFLHod1XhDaxuOUkx/UOoNDGgWuTvq8kt/veo3m30VVpZNEK6Ps09bFxACrZUJKy397PE3mbXAUaWbvYQ4uJ8jsVb9pLBV6iGOEa+riALb/rhD0cToEE+YPklFCtWqnVo0MOxMgeondNRljXgHUZiCRyuhRj4t8g7JRxn2L8+qaqzWj5We2o7pjQowBCXV6UGSRcybpthqzdIIcPdBvsdj3B647Ui8P0tSbNastcPIouvjqZMahKHxuXOe2GnddQsSUmOQSUG32zA0em3P+V32Xtbp91M+Ig/Rb/BZe+mB4QfMKGbZSXt1XC26L7LJ4fRnX6eiEeOzBBobZW4Vup7Wj94gW8yo4ynDiOyddCYUvxQMSGiZ7JyUfYovj0dUyPKxTYIHATHN9JpkFTe+GgIHM64iNygzkoxyya90prb2IG4WR4rjsraWGaBAAHkBC+r4xlONR3WaxuePLyWm2wWU5Sn0atlyzyacOEwSAg8fnDKYsZPAH8VkqmLcbkmUMavdQqX7Ys9R9GhxPUDnAafCef+ktq5k+C3UYNygQ+yodURY1xXoXdjlwWurFeGpIQ7nqdKi9/yi3fYe5RXjBWTyRfV4Chq+qMOBawTUcT5M/mUMc40Aik0MPDt3fUq0U5fxKt47L24B27yKY/z7/Ru6IpYqhT+Vut34nj8m7BITiHPMuJJ80Vl9VrXhzrgKZVtLktWkP2Z9Nj91bRzgCbwl2f16bw1zI1bWSF1ZApoi/kitlj6Cqldx3JVf7QQLE+68c5UuRYxQ5uLP2kzPK6Jlhmm0zuAsDk2ANWoPwi5/kttRfAhJ63blRQzTHMW8jcWCCqVDMSp08SqK/cJSEpRfDCJp8SAMTkNKqZcNJ7jn1TnpjLaeFcb/N3QdB7jwUXjKbjSJ5bcFaVGpsawwFlFTyumMM5zU6gGXJP2SnNc1FMby5Z3+/IIneYQeZ1i52omZRLW7JYfCAVpUp88ltfGF5JJQrnqgVF41xJsCT5KVHAs5NyLviqsvRdLLHRNQhg9b+yc5ThsNP4j3KG5JdchIUSk8CKhhaj/AJWk+fHuiH5M9ol5geVytnUZ4YaI9Emx5IaQ/wDqqKcmzQh+nRSzKRm6Vdg+Rupw/F/JafJsvLmh9Uz5cBZeACdI3WwyguZRl54RbcRXACEIJ9CHrOsGw1vKyz2SETn+ONWsTwLBVUWlwgAn0CZhFxihG6e+xg1IkK34iI/u+qdmH2Uhk1Y/u/dXzF9l41z9J/gDq4i0IQklNMTlrmAF7YB2PE9kKQESO1dHeF+y9xX1CiXuDW3JX0onBVdB1DdKvKXHZKsXs1uCwoosgfU+amHSJBss5WzZ5YQ4+26DZmTgICRWjnLmQz5Yrp8GrGNa2xPsqX5t2Husg7MXEwJPorXh0SXQjR0m0791Ss+xzUzBxJOuPROMkx5MjXII5WAq1xMN90wy2q4AuFoEeuoEI/gllYYF66Mlt2l2Y0fG+NpKjgcS1zC0nxDZVtdq58rnlBVMM5j54R9m5YFfNKT5Q5oYcGS4w0blV4jOA0FtAf7uUsxNero2cGG0wYJ5EoTDmCqKhdy5Czt2RxBf5YwY+o+7nEq7DYp1N08KWEuCV4+CIKhyXWOCaZZXfJusqzNr2iTdLuosVqMDZI8sdoFip16uopJw2zwh6WobhiRflFEGoC7YLQZ7jIpRTBNosJSfAYdohzzbsFpKebYdoADZ7rpP5ZYJ8R+Xs5k7AVZnQ6CexWryJ0NDXMIPmFpf2/DvngIfFOaG6meIDtur23uccYDaOFdT3Ln/ACEU2ANkgJZVJ1x32S2t1Bw0eiAqZvo8bz4v3Qh1Uyk+Rm7XKEXjsO6tqNbTZSBvOp3lCx9Rt1LFY19VxeZPfyCHNVakYtGC7pS5Y+w2VOLdb/C2JE2QT7KyriXvOnUTwAqsVT0WO6DCMs/J/wDhKTaz6PqTNRRZosaLoKhUgSVCrXJVnnIvZNvhF1aqB8oQNaqSvXOUAFdAcEWNTijThgvuNXv/AES9jE5qYdwZTJEAtse8Ez+amMlnAanmQvxNO8/VfUKhkA3v7+Stqtsh3MhESysDKOr5BjMPXoCmGtIFi0gWPovcT0tRcQ6mxrXjYgAe/dcxyrHOoVGvaT5gciV1TKM7a+xsR/1/NJW76l9r/ZDXAhwuCoNdUFekA42tafOyyGbZcabiWSWE27gLr9fA0qsagDyCgsZ0wx5ljtPluErHVJsC4yXKOQ0KsL6tjYsFtOo+i3tl1IarcRPtyudYqk5jiHAg+dinanCzlF1a/Y7p4jwiSptxQ7pOXEstuEAMUQpenyXd+TW0sQDyi6FQ/um6x9HHkLQZPntCmdT5J4QbapQWUsnRuwbSl09ScwFzYedzysnnnTLtQ0PDgTEOMEfXkKzH9dTZjbJJiupKrz2VNPDUJ5a/Ix5Kmvm/wNMBlJoNqGqQ20bgzbg8rL1KQ4U8TjalQ+JxK8BWgsrkC3B8YG+AYQ3Ud0NV8TiSV5VxM2GyswbRN9kHDWZM7UWxUFCJdg8vfVMNFu/Ca4nJKVCmXVDqdwP+kVhcwp0gs/nOZOrOvtwFnp33WYXxiIvoX1HSbL5gXgCm1aT4RRllMLb5VorYMscQCwFwP4S0TKw4ctDk+IDcNWnd4e0eugx/L6pLVQk9rj2msBav5AWIiTHcoR7ZRNIaxbft5nhV1aZaZiCDEHgjutNP2NtYLcJhmzJvHHmn+FxBbpe2xBNu4IEj0Wdwro+vmm9PZovNz7wB+SUuTzkfpw47cGwGbtotcZJayCST+LZoQeI63Y61I8Jfra9jtYBa4gOHcQZH68lg8zy51GrVFOXU6ZadXZtSNAd53j6JRaWu5t9MztRROr/Buzn9QiC8pXjm063ziT3591kqOaFvzXTClmIdsVP7SVbyhLMjzFZW6nJYdTe3MfxSPEtvPH8VpWYqeVTWwjH8QTyE3VqGuJlkzMEqTUbisqe02EjyQrAnFJSWUXwehWNC9DFNrCoZJ6xqsXzWqUKpdI9DYVrHkIKm48oiVEkBmX1KhKoIXupeyq9AzwBSC+0r5QyCRRmDq20k2ufyCCJTfpjLjXe4SIaNRF5I28MDvG/dcl7DU/zQ06cysmq17gdGofVwuAPsnnXWVi1dg8L/AA1I4qASD/uH3CLp0YaGi0bdvop57XecK4C8kB1t2g7jzBj6FWUsDkuTnVMX8gmmGrar7eU9uB5QllVl1OhVg3VbI7lkYpntfJpaQBYPU+mwRNWg1zSxzZDwWujkRA+vM+QS7CYgafFPzNjjcO1f/lFNrXmd1mvMZD0UrE0znOZZe+i/RUEGAZF2kEA2P1goJzSNl1bMMHTrsdTfsfGx0Xa+Lev4SFz7MssLHOb+Eke3IWlTeprnsw9TQ6ZY9ehfRx5G6Np47sllWivWGAiyhFi5pcsz40nh0B0cFQzXM6dd0mmG+lt1nvjq1hlB/bxjLcuyU2g/9kafkd9CpMoEIRtMqQNQbOKIn/YRTTC/ovQR2Q395PG4B9QrW507hg9lD3el/s7MSIaFMQhw9XUGOedLRJKnDDNp+j0hSoNeTLRz2tbzTnL8r0g64J4TrJMndWqhjBuZJiwHJKna0uS0YRXIgxGHxGJL6raRIAGrSNgLTG/9UpIixsV+g8rwTMM0MYPDyeddjJ8iFnevMlo1KJhoDtQe1w/d1DxNB/CTB9UNcLCKzSm+TjxWj/s9rAYsNJgva4Nk21CHAfXSR9UjzDCGjULHEHYgjYgiQR7qOV4s0a9KoAHaHtdBEggET/XhESF1FxkdmxeCIAOxNx9LJVnTSaDy3sJHoRdbHNCHtYWAlpGtrhB1AieOVlepqppUyWCNVjI2mxj3VcDUWYPEURvP9UvqCCmeJEiR6oEATJ2H37BWisIKwtjoDWn1Pq6J+wA+iY4Z1r/Yjb9QlFB5kneTf1N00pOIibSBvz9f1skro4HqHhDYuAANvlH5kJN1RgQA2s3nS13InTDSP+DpTLdrY8x22Mz/AOQVlTLviMcwmA4Bvs4OBHG4S9ctr5O1NXlq/tHPMdg9V27pSTwVqamEcwlp3BIttbsUlzjB/vDfn+a065emYOMi11PsvGOIUW1SN1ZY7I5ULo4khHYeu0pQwomkwTKFOCZBqMcxtSiyaYaNQGoRK3OWZVhxTaGsbEDcBczONcWaJtMpnl/UNSm3TMjiViavTXWQSg8Yb9neXnkz1IAkaiQOSLn2Wny7DMaPAdU97O9lk/iJvhKthJ44W68x5Gq+TSUGFzw0C5IHuuk5FgW4antLhdx5jkekT7LmGUZ18B0loqCIh0282uFwug5J1Nh6/wArtD9/h1CLmdmP2PNjBQ52Z4Zfkf4h3zR8w/8AIXt69vMpL1PUnDEgzBF44Jlpjtce6YvqQ0mCC20f5RcD2P5LH9a5iGUiwG5fa99PzbDiTH0VGzkuTE56BUbI+Zv37oHp7LzWrMYCAXTc7BrQXHbyBUnYokyb3k+ffdF9Pu0P1zBDT6DV4TPpqmPJSpYR0l8uDq/R4r0GHD1PE0DVTJG0kl2g8g9uIPdT6lxDfhVPiM1Ni4HN7HiOFKhVdsd7ODr2JBMyNxP8FbnOHFbC1Cw30ExyIuRHcQQpizs85OTk7wOfsgcRY22390ZUfEoaoJbPIMeUG4P2PurZw+ArPMK6/wCvy5TZtfn7DgcfQJbReO3vsmFOmPL78GTCWvxnkapbaGlKrDQBySfs322KNp1CGmb7e8gj8ilBc4aYnYz2+Z3P0CJpVAfCTuePrukXHkdg+C+vh2EkW3P6PmkGdZZYkdoKfuqaqbXerSfMG0nvBCBxNYOaQSJ4P8Ct2GJQTZ5y2Pjm4/Rg2UGGWOH15QuIy91O+7eCP4o7MKZa88I/DVmaRDtUi7Y2KXsm639oC85M+QrKSd1MrY+C2W+QG6ofkrwbEH1kFR54P2VAw5Ta5fVcLUaJcxwFwCQYMdioAlThMhoM6foUn1SKxAbpMSY8Vojz33RGIwppmLOHBbER6DZJpXgaFeUW3nI7C6KjjHP2NvieS+FVKS3zX0Lti+zvMauh1PiGMNNtRxYf3XeKPSdvoldfFFxJdJPqT+d0qFuV49x7kfVQqkV8zDajhPf+a0HT2CLqL6wMhhGptvk3Jgi+yyzVpMgrPayaZAcCSJ3IIgt2g27qs1hBK/lM6NXzIU8M0gF1R9GGhonxaPmDeALqf9nubtqU3Un6viNkgk/MCfFB3DpO3/atyDM2VqYY9ga+BDYgERx2ITE4BrSC3fY2g+/KCpc5Gv2z+znvVeTmjWe3cTLT3abifNZ2mL6fxWv34+8LedWYCsTrLnVGCQPxNG/tKxVWjfyR001wDcXHiQCBBR+CeTbjv28/15KOKpgkEfvX+os773+qsoUrRb6flxb9dkO1prkJW+eAwVib27C522hXUJmeBJnsYt9yFRRw8bApjREAzyAN797/APFITaXQ/F8HuDMhzXHgQPObnyt+aXYnAuc6Ggn0TAYJ1QtZTOl2puogmdAOpwtYzA3Wxw2CawAAfXlO06lQqWRO/SO65y6Rhst6UL3TXFht/wBrU0MiotiKbZHkE1K8cgWXOfI9Tp66lhLkXvy6n+EIeplFMmdN0yIUg2yoHcIY5SEdbIqZ/lwl+K6WY4iwt3C1TGrzSpSWQM9FTNYwZmj0fRFJpcJfABJ9Fjuq+m/2fxsMsJ2/CusEeEx2SDqDC/EoPbEkhD0+omp4k8ilulhKppLldHIgVIFWHDOB2PsvoixWvkwyAcphfS3uvrd1xBc1skCYvv2809/YalEFjxBgGxkEG7XNPIPcJE1avpqs2u39mqu0n/4nm+k/g/0nsgWtpZ9B4Swxrgc2YXU21DoqWFN+wcQLBx4J7rX5fnt9FYX7/wAwuO9U0ntqmk8aXMH37juIAumeRdTODQyvL2iwf++z/wBh5IEqZKG6H4G69Xzif5O16QQCCHNPseIWQ6n6VB/xaAjeWjmOR2KhgMyfTAcxwdTdBBF2n1HBWoy/N2VgGu8LvsfRAr1GHgZk1JHJ6lM6HjYth0HsDDh92n/aqMM4n9fZb/rDJGtIxDeDFRoG7DZxA7wVin0A15bGxI847ymtyeQcItMvaZ2Jt+uUXRBJawXLjxv5fYfdUYJt9jG8jawv6pt062cQCeBI9oEJOX8sDkc/g0eW5c2kBAvyf16lGuburCLLwtsquXBbegcAhRqKGPxraTdTv0VmcR1S6TAAtZTy+gm9ZNM4gC5QtfNaTAZcFh8Xm1R+7j6BA1apjUT7/kjxrbKT1CR0AZxSiS7deMzygf3guV4rNg3zPZLMRmrnmbDyCL+1b9iln6gk8I7XkuLFakHDtB9VTi28LNdEZq1pNNx32WixdS8eazLIuuzAzTLLa+znuYU4qOHYqmjSa3Yeqf55SpfFAcCJN3eSRYpzQ8tYZE2PdPQm3wYV+mnFt+smgxfR9OrhaL6Pge4+Jx2v3CyWf9OVcJU01PE2Ja5sw4fwhdU6ZYHYJrdrH3BN15iMO3EaWPbJEz/FMSvVUd0ui8ad8cr0cdw9Wfp+ScZdSuCOLj1Ca5z0NUp1C6jBbMwd/SV7isoqUw4saSNNu5dG8cXQ7L4Tj8X2V8Ni9Ggpsw+a0Wh5DMQwQ13eN5HI8uFhs1y51Cq6k9paWnnlvDh3BClgcQ+k8OIcx1t5Fxz6rp2BoUMzw+msIqtga2gaheZHkY29UJzlQ8PmP/ALy+H2cswed1MMZYbHdjrtd/qC2WS53SxAHw3aKvNJx5HNN3I+6xPVmQ1cNiTSqAwZNN3D2cEHv3HBQuSUQ6sxrwd5jzGwRraK7IbvfeQtdsq+DvmSZmK7Cx93ixnkbLIdSZV8GqAPldsfIRA8/wCiWU69Vri6k0uLQHGCAQJiRJvxZaDN8wGKwge4Q+kRq9DAn6ylYqSWB2Fyb4ERcAIF539J/mPsi8rxQo1aWo/O7T7iB+v8wQlHEM1AE3MAAfYen8lscuo4Kn43Q97RJe7ZsXOkbAIMZJS5D2W7I7V2xtWe1jdTjAFysXnvWAEtYdI78n6IbqHqx2ILqOGYS0n5iLn0HA9UqwXSZd4qzongb+6t8Ic2PH9ewbnLHAvfn1SqdPidJm55V+BwNesZ0FreSbWWywOT0aQGlonuRf3V76gNhshT1y6riXWX2zMv6dc8mPA3tMmR2KpHSnhhzzzytS6paFRUrzYIb113pnOMfo5vmnSdVhJb4hcrNVaLgSCCCLGV3D4BLTG6zFbok1HF7nXJlP6b9STT8grPTbuYGYwWJ0kOG4IPsugVsYPgit6FcwpvRxxz9OjUdPbhNanT+RpoNpr9jeRv1Bjw8CpN9oSChiBqlxVeNqWQ+CEuRIUqMRe+e+bNnluevYzRJgbJxhupm04O55WO1KYckrKFPsaqeIbUdZrYxlSm14PzAKNJlhIlc2wuNcIGo2uFs8rzcPIbNwB7pCyuVbD1PjaxjjcmpVgWuaLrG5nl9XBVB8JztJ2Im3kfJb9tTlRrtbU3HuiV28YfRF2njbHnv7MtlGftrFtLHBtSnNi5olpPnuPUXQ3UvT9DDPZUoP1McSdJIJb2g8iDym2c5NTLg4+H0So5YH+EPmNp5RIvlbHwZb01qXWV9g+YV/h0i1u9US7/AEtcC0estJQ+VZn8MHXJpuBY8d2O3+vI8wvs1y2qKWsizbSDNuEhNeWpuUMtMBCxwmmNMGxtOo86g8Awx3Bbvq+oj7pkapxH+EwxTEF55d2Hosth6p0aeJPstN0qR4hF/wCAS2qjszZ7XQaMszHmDwjKTfC2PzPqURF5PsvC8C3Kpq142WTzN5Y2pMvq4ifRUNqRuhTXVVXEq6rYRP0gypiOyjhxdBNefp3RGGqSd1LhhE59IeYZ4AXlTEBLDi4QdbGSd1VVto5ySOZAq3Uh5U5XrmjNTJYm7V7gFVWNlLAG6hrgvn5DQFTDkPqVgcl3EPF4CKbkwwmMLDrbulIV9F90vZWmgqnjlHT8orl9JrjeQjHAASeEu6epaKTRM2QXVeaFgDQblZMVulhGhCSayLM9zc1CWtPhCRftDwZB2VZrXUKtYLRhXtWMAZNIeP6iaaJY6mZLdNiI9Vk2sMntwiHVgh31wCmKq9qwkZ2qp3/JMuaEwy3GOY4BpsSJS5rp2ROFfoMlurteF1kFKLTWRauto1b8UUPUr2Sr+9//AKx/yK+GcO4Y1IR0k/oaTGHxVJom5CUVc2rG1h6BD/ttX8RCMtLL+iXN+jRydrBQOKa3kLMVcUQJc4+6W18z/CrQ0Oe2UldtWDU4rOmiwulFbN3OPhSIPLjeUWKoaAAB5ymoaWuHoVla2D1WcqAKtJVVQJxMJJez1/ylfZfuq3u8KlgnQVzXBXPKGLgvgV9qVZKDgNuLNSk16pBXocucSykdF6Tx00YcY07E8hZnqDMviVT2FglDca8AAEwqXv5SVek22Ob9hlqNq2oufXVZqocvXmpOKsHKzJa96p1LxzlCVdIo5E9RGxV9LEP7odPum8NRef8AFcARwTAQrpquG5rIOUc8g+GoVanyj68J3hsnLRLzKcPxmHpj52x2BCSZn1C11mLK899zxCOEW3KK7PGfDa6TsLnz8kvzF2ppcLXn6dkO6tKuYbJ+MdoNSz2IsRUm3CGLh2RNRu6oLE8kUaPWPKsY+f6KDrJhlWgAl95iLdlEnhZwWhBSeARxUXL1ygVKLvoqqFfNdC8KreVYCNGPkL2UJhavCIJVGgyeUTleSoL7UuwdklK+BUS5eal2CGfEqOpSN1Bcdk9K+AXimFxKJBqJw2FLyGgSSqWLX9B4DXULyLDb1S91nji5DNFe94MjicI6m8tcIIXwWy/tAwYaWvA8li11dnkipCV9XjscQugJRJNkJhXceSsxD4aV2MvBVdgPPuqtPkr5TBuDjfZzQR6ESjylgJGKbFbKEQ5wsdh3VhxDuDH0Uqxk222HoohgG67JK46B3Ksq16qcrIqmUPKrAV9MXXlVWKFbDBRzHyECFfhyuJi8BMr4hfFfBVCHi+UiolccfAr5wXgUguKsiFMKAU2qGXQXgsOXuDRuTC6v09lwoUw0b8rDdE0waskbLpVJY2ttbns9I1dJFKOfsR9aYQPoOtcX9lygldozwf4L/Qri9XcpjQvMWhP9Rit0ZfZfhHQfVTxRlCNcinbD0CejHnIgiLaQjf8Aorn4pxYGTZsgekkx7kofhW0hf6KZFl9njWx6qPw1ZF03o0G6QY3U9BoRy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2201863"/>
            <a:ext cx="32480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AutoShape 19" descr="data:image/jpeg;base64,/9j/4AAQSkZJRgABAQAAAQABAAD/2wCEAAkGBxMTEhUUEhQWFRQXFxUVFxgUFRUYFRgUFBUWFxQUFBQYHCggGBolHBQUITEhJSkrLi4uFx8zODMsNygtLisBCgoKDg0OGxAQGy8lICQsLCwsLDQsLCwvLCwsLCwsLCwsLCwsLCwsLCwsLCwsLCwsLCwsLCwsLCwsLCwsLCwsLP/AABEIAQsAvQMBIgACEQEDEQH/xAAcAAACAwEBAQEAAAAAAAAAAAAEBQIDBgcBAAj/xAA9EAABAwIFAgQEAwUIAgMAAAABAAIRAyEEBRIxQQZRImFxkRMygaFSsfAUQsHR8QcVI2JygpLhotJDY8L/xAAaAQACAwEBAAAAAAAAAAAAAAADBAECBQAG/8QAKREAAgIBBAICAQQDAQAAAAAAAAECAxEEEiExE0EiUZEFFDJhcaGxgf/aAAwDAQACEQMRAD8ANZWifJZfPMoFeq42GwummKxhaDNmi3+px2+i+wzCYP1Xk6oy0/z6bNOqpTeX0A5b0PQF3AuPmbeyC66yCmymH0gG6O1rLcYQ2SrqSH0njyKNTq7HcnJsYnp4NNJejmmWZ09kSZC2OU5818Alc5FjCvoVi0y0rctojMT0+vsq4fKOrYysNMhUZdjtayOFzxxbBV+WY6HpPwySeTYr1kJtYN00rHdVMGrZa7KD8UiBZH5pkrC2KjbHldRF5ydq7YtbFy2ci+EVNtJaXM8h+GCW3HCRtovOzSbxYHdNb0zLnW4PDKdKh8ILU5Z0657fE2D3O/0THKuktL9TzMbDhDlfCK7LeKcjJ0Mne8CGWPdOsP0Mw3e4+gstyzBtDfyVlKg3dx29kjZrbH/HgN4K0sszmV9MUaJBY3xdzunzYChmObUWiZmDEBJ8Xn7R8rb+eyWnGyx5bOjZFLHod1XhDaxuOUkx/UOoNDGgWuTvq8kt/veo3m30VVpZNEK6Ps09bFxACrZUJKy397PE3mbXAUaWbvYQ4uJ8jsVb9pLBV6iGOEa+riALb/rhD0cToEE+YPklFCtWqnVo0MOxMgeondNRljXgHUZiCRyuhRj4t8g7JRxn2L8+qaqzWj5We2o7pjQowBCXV6UGSRcybpthqzdIIcPdBvsdj3B647Ui8P0tSbNastcPIouvjqZMahKHxuXOe2GnddQsSUmOQSUG32zA0em3P+V32Xtbp91M+Ig/Rb/BZe+mB4QfMKGbZSXt1XC26L7LJ4fRnX6eiEeOzBBobZW4Vup7Wj94gW8yo4ynDiOyddCYUvxQMSGiZ7JyUfYovj0dUyPKxTYIHATHN9JpkFTe+GgIHM64iNygzkoxyya90prb2IG4WR4rjsraWGaBAAHkBC+r4xlONR3WaxuePLyWm2wWU5Sn0atlyzyacOEwSAg8fnDKYsZPAH8VkqmLcbkmUMavdQqX7Ys9R9GhxPUDnAafCef+ktq5k+C3UYNygQ+yodURY1xXoXdjlwWurFeGpIQ7nqdKi9/yi3fYe5RXjBWTyRfV4Chq+qMOBawTUcT5M/mUMc40Aik0MPDt3fUq0U5fxKt47L24B27yKY/z7/Ru6IpYqhT+Vut34nj8m7BITiHPMuJJ80Vl9VrXhzrgKZVtLktWkP2Z9Nj91bRzgCbwl2f16bw1zI1bWSF1ZApoi/kitlj6Cqldx3JVf7QQLE+68c5UuRYxQ5uLP2kzPK6Jlhmm0zuAsDk2ANWoPwi5/kttRfAhJ63blRQzTHMW8jcWCCqVDMSp08SqK/cJSEpRfDCJp8SAMTkNKqZcNJ7jn1TnpjLaeFcb/N3QdB7jwUXjKbjSJ5bcFaVGpsawwFlFTyumMM5zU6gGXJP2SnNc1FMby5Z3+/IIneYQeZ1i52omZRLW7JYfCAVpUp88ltfGF5JJQrnqgVF41xJsCT5KVHAs5NyLviqsvRdLLHRNQhg9b+yc5ThsNP4j3KG5JdchIUSk8CKhhaj/AJWk+fHuiH5M9ol5geVytnUZ4YaI9Emx5IaQ/wDqqKcmzQh+nRSzKRm6Vdg+Rupw/F/JafJsvLmh9Uz5cBZeACdI3WwyguZRl54RbcRXACEIJ9CHrOsGw1vKyz2SETn+ONWsTwLBVUWlwgAn0CZhFxihG6e+xg1IkK34iI/u+qdmH2Uhk1Y/u/dXzF9l41z9J/gDq4i0IQklNMTlrmAF7YB2PE9kKQESO1dHeF+y9xX1CiXuDW3JX0onBVdB1DdKvKXHZKsXs1uCwoosgfU+amHSJBss5WzZ5YQ4+26DZmTgICRWjnLmQz5Yrp8GrGNa2xPsqX5t2Husg7MXEwJPorXh0SXQjR0m0791Ss+xzUzBxJOuPROMkx5MjXII5WAq1xMN90wy2q4AuFoEeuoEI/gllYYF66Mlt2l2Y0fG+NpKjgcS1zC0nxDZVtdq58rnlBVMM5j54R9m5YFfNKT5Q5oYcGS4w0blV4jOA0FtAf7uUsxNero2cGG0wYJ5EoTDmCqKhdy5Czt2RxBf5YwY+o+7nEq7DYp1N08KWEuCV4+CIKhyXWOCaZZXfJusqzNr2iTdLuosVqMDZI8sdoFip16uopJw2zwh6WobhiRflFEGoC7YLQZ7jIpRTBNosJSfAYdohzzbsFpKebYdoADZ7rpP5ZYJ8R+Xs5k7AVZnQ6CexWryJ0NDXMIPmFpf2/DvngIfFOaG6meIDtur23uccYDaOFdT3Ln/ACEU2ANkgJZVJ1x32S2t1Bw0eiAqZvo8bz4v3Qh1Uyk+Rm7XKEXjsO6tqNbTZSBvOp3lCx9Rt1LFY19VxeZPfyCHNVakYtGC7pS5Y+w2VOLdb/C2JE2QT7KyriXvOnUTwAqsVT0WO6DCMs/J/wDhKTaz6PqTNRRZosaLoKhUgSVCrXJVnnIvZNvhF1aqB8oQNaqSvXOUAFdAcEWNTijThgvuNXv/AES9jE5qYdwZTJEAtse8Ez+amMlnAanmQvxNO8/VfUKhkA3v7+Stqtsh3MhESysDKOr5BjMPXoCmGtIFi0gWPovcT0tRcQ6mxrXjYgAe/dcxyrHOoVGvaT5gciV1TKM7a+xsR/1/NJW76l9r/ZDXAhwuCoNdUFekA42tafOyyGbZcabiWSWE27gLr9fA0qsagDyCgsZ0wx5ljtPluErHVJsC4yXKOQ0KsL6tjYsFtOo+i3tl1IarcRPtyudYqk5jiHAg+dinanCzlF1a/Y7p4jwiSptxQ7pOXEstuEAMUQpenyXd+TW0sQDyi6FQ/um6x9HHkLQZPntCmdT5J4QbapQWUsnRuwbSl09ScwFzYedzysnnnTLtQ0PDgTEOMEfXkKzH9dTZjbJJiupKrz2VNPDUJ5a/Ix5Kmvm/wNMBlJoNqGqQ20bgzbg8rL1KQ4U8TjalQ+JxK8BWgsrkC3B8YG+AYQ3Ud0NV8TiSV5VxM2GyswbRN9kHDWZM7UWxUFCJdg8vfVMNFu/Ca4nJKVCmXVDqdwP+kVhcwp0gs/nOZOrOvtwFnp33WYXxiIvoX1HSbL5gXgCm1aT4RRllMLb5VorYMscQCwFwP4S0TKw4ctDk+IDcNWnd4e0eugx/L6pLVQk9rj2msBav5AWIiTHcoR7ZRNIaxbft5nhV1aZaZiCDEHgjutNP2NtYLcJhmzJvHHmn+FxBbpe2xBNu4IEj0Wdwro+vmm9PZovNz7wB+SUuTzkfpw47cGwGbtotcZJayCST+LZoQeI63Y61I8Jfra9jtYBa4gOHcQZH68lg8zy51GrVFOXU6ZadXZtSNAd53j6JRaWu5t9MztRROr/Buzn9QiC8pXjm063ziT3591kqOaFvzXTClmIdsVP7SVbyhLMjzFZW6nJYdTe3MfxSPEtvPH8VpWYqeVTWwjH8QTyE3VqGuJlkzMEqTUbisqe02EjyQrAnFJSWUXwehWNC9DFNrCoZJ6xqsXzWqUKpdI9DYVrHkIKm48oiVEkBmX1KhKoIXupeyq9AzwBSC+0r5QyCRRmDq20k2ufyCCJTfpjLjXe4SIaNRF5I28MDvG/dcl7DU/zQ06cysmq17gdGofVwuAPsnnXWVi1dg8L/AA1I4qASD/uH3CLp0YaGi0bdvop57XecK4C8kB1t2g7jzBj6FWUsDkuTnVMX8gmmGrar7eU9uB5QllVl1OhVg3VbI7lkYpntfJpaQBYPU+mwRNWg1zSxzZDwWujkRA+vM+QS7CYgafFPzNjjcO1f/lFNrXmd1mvMZD0UrE0znOZZe+i/RUEGAZF2kEA2P1goJzSNl1bMMHTrsdTfsfGx0Xa+Lev4SFz7MssLHOb+Eke3IWlTeprnsw9TQ6ZY9ehfRx5G6Np47sllWivWGAiyhFi5pcsz40nh0B0cFQzXM6dd0mmG+lt1nvjq1hlB/bxjLcuyU2g/9kafkd9CpMoEIRtMqQNQbOKIn/YRTTC/ovQR2Q395PG4B9QrW507hg9lD3el/s7MSIaFMQhw9XUGOedLRJKnDDNp+j0hSoNeTLRz2tbzTnL8r0g64J4TrJMndWqhjBuZJiwHJKna0uS0YRXIgxGHxGJL6raRIAGrSNgLTG/9UpIixsV+g8rwTMM0MYPDyeddjJ8iFnevMlo1KJhoDtQe1w/d1DxNB/CTB9UNcLCKzSm+TjxWj/s9rAYsNJgva4Nk21CHAfXSR9UjzDCGjULHEHYgjYgiQR7qOV4s0a9KoAHaHtdBEggET/XhESF1FxkdmxeCIAOxNx9LJVnTSaDy3sJHoRdbHNCHtYWAlpGtrhB1AieOVlepqppUyWCNVjI2mxj3VcDUWYPEURvP9UvqCCmeJEiR6oEATJ2H37BWisIKwtjoDWn1Pq6J+wA+iY4Z1r/Yjb9QlFB5kneTf1N00pOIibSBvz9f1skro4HqHhDYuAANvlH5kJN1RgQA2s3nS13InTDSP+DpTLdrY8x22Mz/AOQVlTLviMcwmA4Bvs4OBHG4S9ctr5O1NXlq/tHPMdg9V27pSTwVqamEcwlp3BIttbsUlzjB/vDfn+a065emYOMi11PsvGOIUW1SN1ZY7I5ULo4khHYeu0pQwomkwTKFOCZBqMcxtSiyaYaNQGoRK3OWZVhxTaGsbEDcBczONcWaJtMpnl/UNSm3TMjiViavTXWQSg8Yb9neXnkz1IAkaiQOSLn2Wny7DMaPAdU97O9lk/iJvhKthJ44W68x5Gq+TSUGFzw0C5IHuuk5FgW4antLhdx5jkekT7LmGUZ18B0loqCIh0282uFwug5J1Nh6/wArtD9/h1CLmdmP2PNjBQ52Z4Zfkf4h3zR8w/8AIXt69vMpL1PUnDEgzBF44Jlpjtce6YvqQ0mCC20f5RcD2P5LH9a5iGUiwG5fa99PzbDiTH0VGzkuTE56BUbI+Zv37oHp7LzWrMYCAXTc7BrQXHbyBUnYokyb3k+ffdF9Pu0P1zBDT6DV4TPpqmPJSpYR0l8uDq/R4r0GHD1PE0DVTJG0kl2g8g9uIPdT6lxDfhVPiM1Ni4HN7HiOFKhVdsd7ODr2JBMyNxP8FbnOHFbC1Cw30ExyIuRHcQQpizs85OTk7wOfsgcRY22390ZUfEoaoJbPIMeUG4P2PurZw+ArPMK6/wCvy5TZtfn7DgcfQJbReO3vsmFOmPL78GTCWvxnkapbaGlKrDQBySfs322KNp1CGmb7e8gj8ilBc4aYnYz2+Z3P0CJpVAfCTuePrukXHkdg+C+vh2EkW3P6PmkGdZZYkdoKfuqaqbXerSfMG0nvBCBxNYOaQSJ4P8Ct2GJQTZ5y2Pjm4/Rg2UGGWOH15QuIy91O+7eCP4o7MKZa88I/DVmaRDtUi7Y2KXsm639oC85M+QrKSd1MrY+C2W+QG6ofkrwbEH1kFR54P2VAw5Ta5fVcLUaJcxwFwCQYMdioAlThMhoM6foUn1SKxAbpMSY8Vojz33RGIwppmLOHBbER6DZJpXgaFeUW3nI7C6KjjHP2NvieS+FVKS3zX0Lti+zvMauh1PiGMNNtRxYf3XeKPSdvoldfFFxJdJPqT+d0qFuV49x7kfVQqkV8zDajhPf+a0HT2CLqL6wMhhGptvk3Jgi+yyzVpMgrPayaZAcCSJ3IIgt2g27qs1hBK/lM6NXzIU8M0gF1R9GGhonxaPmDeALqf9nubtqU3Un6viNkgk/MCfFB3DpO3/atyDM2VqYY9ga+BDYgERx2ITE4BrSC3fY2g+/KCpc5Gv2z+znvVeTmjWe3cTLT3abifNZ2mL6fxWv34+8LedWYCsTrLnVGCQPxNG/tKxVWjfyR001wDcXHiQCBBR+CeTbjv28/15KOKpgkEfvX+os773+qsoUrRb6flxb9dkO1prkJW+eAwVib27C522hXUJmeBJnsYt9yFRRw8bApjREAzyAN797/APFITaXQ/F8HuDMhzXHgQPObnyt+aXYnAuc6Ggn0TAYJ1QtZTOl2puogmdAOpwtYzA3Wxw2CawAAfXlO06lQqWRO/SO65y6Rhst6UL3TXFht/wBrU0MiotiKbZHkE1K8cgWXOfI9Tp66lhLkXvy6n+EIeplFMmdN0yIUg2yoHcIY5SEdbIqZ/lwl+K6WY4iwt3C1TGrzSpSWQM9FTNYwZmj0fRFJpcJfABJ9Fjuq+m/2fxsMsJ2/CusEeEx2SDqDC/EoPbEkhD0+omp4k8ilulhKppLldHIgVIFWHDOB2PsvoixWvkwyAcphfS3uvrd1xBc1skCYvv2809/YalEFjxBgGxkEG7XNPIPcJE1avpqs2u39mqu0n/4nm+k/g/0nsgWtpZ9B4Swxrgc2YXU21DoqWFN+wcQLBx4J7rX5fnt9FYX7/wAwuO9U0ntqmk8aXMH37juIAumeRdTODQyvL2iwf++z/wBh5IEqZKG6H4G69Xzif5O16QQCCHNPseIWQ6n6VB/xaAjeWjmOR2KhgMyfTAcxwdTdBBF2n1HBWoy/N2VgGu8LvsfRAr1GHgZk1JHJ6lM6HjYth0HsDDh92n/aqMM4n9fZb/rDJGtIxDeDFRoG7DZxA7wVin0A15bGxI847ymtyeQcItMvaZ2Jt+uUXRBJawXLjxv5fYfdUYJt9jG8jawv6pt062cQCeBI9oEJOX8sDkc/g0eW5c2kBAvyf16lGuburCLLwtsquXBbegcAhRqKGPxraTdTv0VmcR1S6TAAtZTy+gm9ZNM4gC5QtfNaTAZcFh8Xm1R+7j6BA1apjUT7/kjxrbKT1CR0AZxSiS7deMzygf3guV4rNg3zPZLMRmrnmbDyCL+1b9iln6gk8I7XkuLFakHDtB9VTi28LNdEZq1pNNx32WixdS8eazLIuuzAzTLLa+znuYU4qOHYqmjSa3Yeqf55SpfFAcCJN3eSRYpzQ8tYZE2PdPQm3wYV+mnFt+smgxfR9OrhaL6Pge4+Jx2v3CyWf9OVcJU01PE2Ja5sw4fwhdU6ZYHYJrdrH3BN15iMO3EaWPbJEz/FMSvVUd0ui8ad8cr0cdw9Wfp+ScZdSuCOLj1Ca5z0NUp1C6jBbMwd/SV7isoqUw4saSNNu5dG8cXQ7L4Tj8X2V8Ni9Ggpsw+a0Wh5DMQwQ13eN5HI8uFhs1y51Cq6k9paWnnlvDh3BClgcQ+k8OIcx1t5Fxz6rp2BoUMzw+msIqtga2gaheZHkY29UJzlQ8PmP/ALy+H2cswed1MMZYbHdjrtd/qC2WS53SxAHw3aKvNJx5HNN3I+6xPVmQ1cNiTSqAwZNN3D2cEHv3HBQuSUQ6sxrwd5jzGwRraK7IbvfeQtdsq+DvmSZmK7Cx93ixnkbLIdSZV8GqAPldsfIRA8/wCiWU69Vri6k0uLQHGCAQJiRJvxZaDN8wGKwge4Q+kRq9DAn6ylYqSWB2Fyb4ERcAIF539J/mPsi8rxQo1aWo/O7T7iB+v8wQlHEM1AE3MAAfYen8lscuo4Kn43Q97RJe7ZsXOkbAIMZJS5D2W7I7V2xtWe1jdTjAFysXnvWAEtYdI78n6IbqHqx2ILqOGYS0n5iLn0HA9UqwXSZd4qzongb+6t8Ic2PH9ewbnLHAvfn1SqdPidJm55V+BwNesZ0FreSbWWywOT0aQGlonuRf3V76gNhshT1y6riXWX2zMv6dc8mPA3tMmR2KpHSnhhzzzytS6paFRUrzYIb113pnOMfo5vmnSdVhJb4hcrNVaLgSCCCLGV3D4BLTG6zFbok1HF7nXJlP6b9STT8grPTbuYGYwWJ0kOG4IPsugVsYPgit6FcwpvRxxz9OjUdPbhNanT+RpoNpr9jeRv1Bjw8CpN9oSChiBqlxVeNqWQ+CEuRIUqMRe+e+bNnluevYzRJgbJxhupm04O55WO1KYckrKFPsaqeIbUdZrYxlSm14PzAKNJlhIlc2wuNcIGo2uFs8rzcPIbNwB7pCyuVbD1PjaxjjcmpVgWuaLrG5nl9XBVB8JztJ2Im3kfJb9tTlRrtbU3HuiV28YfRF2njbHnv7MtlGftrFtLHBtSnNi5olpPnuPUXQ3UvT9DDPZUoP1McSdJIJb2g8iDym2c5NTLg4+H0So5YH+EPmNp5RIvlbHwZb01qXWV9g+YV/h0i1u9US7/AEtcC0estJQ+VZn8MHXJpuBY8d2O3+vI8wvs1y2qKWsizbSDNuEhNeWpuUMtMBCxwmmNMGxtOo86g8Awx3Bbvq+oj7pkapxH+EwxTEF55d2Hosth6p0aeJPstN0qR4hF/wCAS2qjszZ7XQaMszHmDwjKTfC2PzPqURF5PsvC8C3Kpq142WTzN5Y2pMvq4ifRUNqRuhTXVVXEq6rYRP0gypiOyjhxdBNefp3RGGqSd1LhhE59IeYZ4AXlTEBLDi4QdbGSd1VVto5ySOZAq3Uh5U5XrmjNTJYm7V7gFVWNlLAG6hrgvn5DQFTDkPqVgcl3EPF4CKbkwwmMLDrbulIV9F90vZWmgqnjlHT8orl9JrjeQjHAASeEu6epaKTRM2QXVeaFgDQblZMVulhGhCSayLM9zc1CWtPhCRftDwZB2VZrXUKtYLRhXtWMAZNIeP6iaaJY6mZLdNiI9Vk2sMntwiHVgh31wCmKq9qwkZ2qp3/JMuaEwy3GOY4BpsSJS5rp2ROFfoMlurteF1kFKLTWRauto1b8UUPUr2Sr+9//AKx/yK+GcO4Y1IR0k/oaTGHxVJom5CUVc2rG1h6BD/ttX8RCMtLL+iXN+jRydrBQOKa3kLMVcUQJc4+6W18z/CrQ0Oe2UldtWDU4rOmiwulFbN3OPhSIPLjeUWKoaAAB5ymoaWuHoVla2D1WcqAKtJVVQJxMJJez1/ylfZfuq3u8KlgnQVzXBXPKGLgvgV9qVZKDgNuLNSk16pBXocucSykdF6Tx00YcY07E8hZnqDMviVT2FglDca8AAEwqXv5SVek22Ob9hlqNq2oufXVZqocvXmpOKsHKzJa96p1LxzlCVdIo5E9RGxV9LEP7odPum8NRef8AFcARwTAQrpquG5rIOUc8g+GoVanyj68J3hsnLRLzKcPxmHpj52x2BCSZn1C11mLK899zxCOEW3KK7PGfDa6TsLnz8kvzF2ppcLXn6dkO6tKuYbJ+MdoNSz2IsRUm3CGLh2RNRu6oLE8kUaPWPKsY+f6KDrJhlWgAl95iLdlEnhZwWhBSeARxUXL1ygVKLvoqqFfNdC8KreVYCNGPkL2UJhavCIJVGgyeUTleSoL7UuwdklK+BUS5eal2CGfEqOpSN1Bcdk9K+AXimFxKJBqJw2FLyGgSSqWLX9B4DXULyLDb1S91nji5DNFe94MjicI6m8tcIIXwWy/tAwYaWvA8li11dnkipCV9XjscQugJRJNkJhXceSsxD4aV2MvBVdgPPuqtPkr5TBuDjfZzQR6ESjylgJGKbFbKEQ5wsdh3VhxDuDH0Uqxk222HoohgG67JK46B3Ksq16qcrIqmUPKrAV9MXXlVWKFbDBRzHyECFfhyuJi8BMr4hfFfBVCHi+UiolccfAr5wXgUguKsiFMKAU2qGXQXgsOXuDRuTC6v09lwoUw0b8rDdE0waskbLpVJY2ttbns9I1dJFKOfsR9aYQPoOtcX9lygldozwf4L/Qri9XcpjQvMWhP9Rit0ZfZfhHQfVTxRlCNcinbD0CejHnIgiLaQjf8Aorn4pxYGTZsgekkx7kofhW0hf6KZFl9njWx6qPw1ZF03o0G6QY3U9BoRy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2049463"/>
            <a:ext cx="32480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099" name="Picture 3" descr="http://deboragarden.se/wp-content/uploads/2012/07/120723-05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852936"/>
            <a:ext cx="1932354" cy="27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 descr="data:image/jpeg;base64,/9j/4AAQSkZJRgABAQAAAQABAAD/2wCEAAkGBhQSERUUExQWFRUVGR4YGBcYGBwdGBwaGhgYGxsaGx0cHyYgGBwjHxwYIC8gIycpLCwsGh8xNTAqNSYrLCkBCQoKDgwOGg8PGi8lHyUsLywsLCwuLyw0LCwvLCwqLC8sLCwsLCwsLCwsLCwsLywsLCwsLCwsLCwsLCwsLCwsLP/AABEIARgAtAMBIgACEQEDEQH/xAAbAAADAAMBAQAAAAAAAAAAAAADBAUAAgYBB//EAD0QAAIBAwMCBAQFAwQBAgcBAAECEQADIQQSMUFRBSJhcRMygZEGQqGxwVLR8BQjYuHxcpIVM0NzgrLCFv/EABoBAAIDAQEAAAAAAAAAAAAAAAIDAAEEBQb/xAAyEQACAgICAAUCBQMEAwEAAAABAgARAyESMQQiQVFhE3GBkaHB8CMy0RRCseEVUvEF/9oADAMBAAIRAxEAPwD51+B9At2+xeCtpd8HgmQBP7/Sux8S8WW2pdsKMAdWP9I7e/SvnPgPivwLpYztIIYD7j9RWni/jb33k4UfKo4A/k+tIfEXez1Ohh8UuHBxX+4zprH4ht3GAIcXJkwAU5keoFOeI6ZTecWpJIgKTzHv9a5jwjRMxU2j5hh1PJE8r3EftX0DU6EKouKoYsVYnBPmIO3PTMVTVj6gYwcw835yda8UcWl+IJnkYIX9Sy+4pO74JptU8LvV2Ewo8hnrJ9q01dy3dfatpkuzEgAFT0niQetRfFdPessAu6BIkd5J/YigRfbRjcq0P/ZRKOt/Dj6dWtAAyCQXEfYjBrjRYYkwCY5iu10v4p/2Db1am4hwDxcU9wTSt/WIuJZgCFDEANEHBjtxTULDREyuqEWp17TkK6Oz4CTYDK6PFt7jAEArKgAZPmPt60HxH8Pwd1sg7shRzXh0Vy3ZYMpUwRB5y6f2pl30YAXjYYSKtVvBb5Qndplvqf6lafoRxXR/hb8M20X42ogsflQ8D1I6n0ro7mqkHapgAnAj7d6z5M4viBc24fBNXJjXxVzkb3hfwblpQjKrXt21s7ZTiRg+/apGk1l+xPlOwnIYHaYn7c117fiJbgtoGIDkEAjLBTgekEk1PHhV9g6reU78/Dbgq2YBPB6dKJWIXzRbYgX/AKZ+dSFpLV++GFoMWd5bb2jqegzTDa6/pEVQxVwzKesFSpx068iuu8M11uxaa3ZIUsN2xslH4cMeoWI78d65v8VWbxtK97axDwGXgqyz95Xr3qLkLNRGpeTAUxDICSf0nN6/X3LpBuOWIwJ6Cqn4WtCXbqIA+szUM1Q8H8U+C5MSCII9en605h5aET4XIqZld+p2/wDqRaRUHz6hwD/9tDub6Fgv/tNfOrz7mJ7kn7mrfhOua7qQzmTBj0wYA+9WfAfANJdthSd14DzDcR/7f6hS7GNdxz8vGZSV17XOIit7VzbOJrrfGfwOVUvZJIXLWz8ygcsD+df1H61yt22APWmKwYWJjyY2xtxcQfPWsrWvKKLqN3GgkRXmm0rtLKpYLzAmqOn8DuXtR8ICCPmJ4UDkmuw0n4esaYYuMx/Md0L9h/NLyZQv3mnB4R8vwJymj8YIZdohuOO+DXboLilYZfKQCvXBn64pXxKxvVGWzuQMCHWAVg+0kd6c0SEefdiQACOoc5/Ufaks/JbqbMWAYn4E3J/j/gt743xdkWy2QWAYgDBjn6c0bw9fKPi2w3Yndu4HUnP2o/ieou6gEqT5GAaIGOoiZiK9TTG2qoxkqAJ7957xPNK8xSjGqFRySDuRvHtMly6iztTnMD1Oe3Ne3fw8zJhhcRjK7Z3Ecg5FOeM6W3tBcyZiB/Tyf4/WnfDrgaydnyqZX/j3Hp3+tMLsEBEz/TU5TON0to2dQdyvHbhiCRgV3Xifg+3bIklZAJkiGGJ61CNy/fdXdZVLoIJEHbuBPvVz8TeJO+/4A3n5Z6Lk/c8UORmLAD8Y3CiIGY3XpOX8Z8cZBuUrJIBn5h9KV8TvMB8W1fa4hXvBV+xApVtdZVil6ySRgt1qfYkJcNuYLKFHXmR9aeqAdTK/iHfs9/pKd83Dc01zaTADNtXAzmY44mmdd+FLrG5dDYLsEAzwxEE/l6RXQ+C6m6Au8TO7duxJ8o475xULx7xm7YuFFWFZQWGYJKxJHcGc+lTkxNQuGMeZrMg6tbtr4clkbaTkkHLt/am9Jrbl23dt3G3goXWeQU80T6gGlPELu7YWMn4a8/WrX4H/AA5/qGe4X2LaiRE7twbHOMA0bEKLMzLzZuCXOTNF02ie5OxGaBJ2iYFP+OeAnT3Tb3B4AMj1AOZ96taJfhLtQkdz39astqxG+H8McrFTqpF8GsspuOVI2W35H5o49/SvdbrgVt3FUW3Mhtg2g7SIYDgHMY7Vb8Z1RFm6u4kwpPu5ET67ZP1FcvrVgIOyA/8AuJb+aoebZgZkGJigN/5na/hr8X/FK27xi4D5LnEnsex9etcPrnm43TzHH1oANYTVLjCkkSZc7ZVAb09Z5WVlZTIifTrOmILOoy2CT6dz/nSoOrtXbt9Qu99rCV2naP4PvTy6a9fcoGItlFfdMQSo++ZEVW8K1161bFvah29e4/qJ6k1lY8LPZnYQfWUKLA/5mvhPiGqZyL67LSCdsRPQAd+lEv3oUblZS1wkeg8pz+tPW9e+S8QoYkAYgCR9QYz61D1njDOPQcDoJ/njNLTfQms4iFokn7zfwjTG3de6zxuwV6f+aNq0uLdXMhlBx2I/SvNGd6BXOCQZ5POfrVLxDRKm1gSUIw0zAjA/zvVc/MbgHDxUAagV0qlNrDcFyD1780joE8pRVI3TtA65P3/6q3qF8yknBWZHooP8RQguQFxCFc9JDn+RVc7WQYeL3Q6krxLw/wD2ybitMjknP96n6zVuot/DJAnzY/449+DRDq7jja7FwjEA/QVRsaZNo+IrEE8r0PQ/rR8iv925GxY2wX0ZwHit25duS6Q8QQAc+sVb/D3iBs21VbQLuxljyIjPGKueMae6jA2l+IYjMTHrVHw/w8i3uvKFumMg8DsRxmibKvHY1MuLwrq9od/b94z4deRhaFwA3Tc3giYAUEZ7k/xUDxK4925cySSCq4ngGAB1qpe1qhswIwrDIB7UjpvB77jdYuqrKY7zgER29aUrevU6hARbqyZzg8GDlPibl221UqBDbpbGfT+K6zwC2mmUqAdjsPiDdnEmN3AwTOD3rnvHPGbgO1lK3AAQ44IbzMY7yTBHatPBLzNadXP+0W3E9SYgie0RNOcFls9Tn4GxIwRB5t7PpFfxLaZtSzchgrCM+Uou3Ptj6UZdStpFdxOBC9yOh7VSPi9q2m9cqDs8uYMTHpj9jU3UePpeDWyrDdgEgNnoY5+1EGJ1WosBMBYq4sxS1a+LYbc0NdvAzHPIjH+YrpLH4f0WrtbrW7cogncd2OsHEVGuaVrSBeWQPx/USqiPuaX0x1OnYXFtusZmMEdj6UTgkaNTNhbifMlj1iPjn4dfTnPmQ8MP2PY1JivpGp8STVaeR+cEOn9LRj6SBB9K4TS+GPdcKgJJ7VeNyR5u5PFeHVCpxmw3UUW0TWV1Wn8A1aqBbVAvOSs+5rKv6i+4ix4bJ7H8p0el04CJb3blAM7fzQZH7n7UzovOcAovSeT7f90r4RoyvmshiFMw5AmJBra6wW44yFJlPrnpjFYnHImd3ExAAAqVLvh4IKkc4PIn0qDr9CLTldrdvNzT1nxBlYbX65kzP0prVuD5XHJ8x60CsVNGaCQvcW8GtW7mASsd+54zVm3YhGssN39B7mOPrSngqW7Vv5hk5yOT+0U3qz/tsVMsoJBHXHIoXPm1BomK6i/8MAlcKo2zx2z37Uppma6/lYLBBgjDR0+1EN5GUJclQY9ft2ra3YCkbAWAyc8cgZ+lEtAGDlFAR3X6zaSEtiI5YYP06iol4yg4ADboHoxx7YpzXHAhipOYJkc8UJtFuXpgZ78k0SABdxD+bIAepo2t2iRj1Y0odRcNzzBWWAZ3ZzimtN4QdvnB2HqTSH+mcKzWhl3A82eJiO2DRKF6ls+Qm2GviM37hI2JawCIzxCjOck5ND1muCWyFZlBdTCmIuBY6fX6UG0txENxyQQ8ehMCfcD+acs+KqQweIKiTtwD5ox7sKOq+ZVM63dD5/Gc4119XqRbuAbbRIJAg7FPBP0An1qx4vfNtbdq0oDufIAAIExP1PU+tNL4Wlu89weUOu5vT8xPseaJq9Yq2/jKhZTjesHjoeqj3oWcFhQ1+8HHhKYzyaiez8fEl6jwofCdGvFi20wVEq46yOnzDP8AUKzwn8NWV2tcdt5MrwAII5HPNFua74wVhtBA5kbgDiD1rc2MXH3qrL5gsZgzMDsII9j6VfNqomQYcIPKrHvKZ1rG67JbSGOZEnA7+pJOI5oDa0K6ShWWkqflaOgnvxBpBvELiOFczJ2+UdfYcUTVOxO1wYA8w6+g9O/pQVbbmnkoQ8PynJ+If7VzdbfaGk7V5En5fb3odp3TKKfIZZgCQpPQnv8A3q63gltE+Ltcb3baxywAAiJwczmJxT/4Z8aBZtNcjzTsbiSehiMkde9ai9LYFzj/AOnJYFjxB69a/wARzw/8T2ntgudjcEAGPcelZW2oZLJ2GwzdiigiOM+uK9rFwU7AP6TqjIyiiwv7H/MoaHw4qXZzJAkRxPWO/v6mldVcLoiAEkFo4wGg+/SjJ4ix/NKgHsSQf6o4PY546UoLjIDHXr6e/aiN3cNAF1+MKNItpchW795oep1qQ+4MHIAUdiSM/bvWq2SzGMwJLHhR3NTwwBJOd3T6z+4q1F7MIqXjmn/3E6z1A/emEsspABOSe5bgkCOsxmpVrWbQNoIIPI5/7roRae4itIRh1OJEZj1oWHExpAPxFf8AStHxGBnIkjAHYD+aZthk/LCsonuOxpTU6W7AJJgjjmenTFM3NIQsljIG7Pb+3NURejF3VEbgNZo7i3AzEQQIjMnmPeaddHRQbm0ds54kyOYml/CdSHuKi3AZIIDDgjtPOJ4o1xPiM0+dyoaScAkjnpweOatjqjEY1prH6wWsO5fM8AjpkR6+tLeHakqICBwflBPHrjrSep1JD7AxkHaeg9gOgFPaUBUJtqWPVv7Dk1P7RuPKmqEmeMass4tqu0LgKOJOSfWmLekDKbKHa8biT1aRtg8xBOI796V16PviIYASR0nPNaraYOyliQVJUz2IP8U4dD7RT+ccftKvh7oWe1eEvtAZTiVA5WOcRNLXPA0UfE07naecyCOqkfpBoevLXEAwzgCHIg9+elM/h5H4Nv4JidxOCo5MdT6/al7osD+EWMaqwRhr3km7oVS4T8NVYZ2sJXvkHpTRub87bciYhYgEZgducep70/4n4a4u2mdgy83DHmAJJAj0EDHUmvbJ0zz8NWQgwpyTxOQOnpRlrW+4acFagtSag+IUtqAjTPxJgSxIgzJEYgjufpUu6MNvgNa+EMiZPlAVjuHMvupLXXRahQgB+Yk+aZEDJHHP6VbtNuskpABtMp91GP2oWJ1GKnHzzmdbpiqLLH4QaSR0DQJjtgcfzVj/APzli4hcyHsDkHDWyZVp5kHE9orn/F/FGSztAncSJ7YBmkvDvxa1uw1tgSdu1Wn8pYEq3cYxTeLkamLNmwq5RutH/qdhfcMRuYAgQZmTHXFZXznxXxt71wvO0HhQcAfzXlWvh9bmd/8A9NgxC9TuWhLcKCH3DJ5KkYj615bVtuMEYIg5kzgcc4J9etM39OGhlaWHQ/59qMt7Y6hRueM58q9YHr60ktqdIWx33AlXVNvyn/6gnMsYE/8AGI+pPWp2o0xVip6T+nam9df5BI3ESI/k9q3/AAxrPhXzcuDcFRm7+3cTUXq44ApfrFz4YUUB1KuwDJ3g8GPWrV7XbgE5JAHpwAf16mpms1FzVagv1bPooH8CsGnJ1KWXEoxEwfynkzQsnIy7Nb7lPRwi7S22AZVvlwTII6EdaRfxNXYgZAlVyTgjI7leY65PpQvxHqbe4qk7phmnBjA9/frmp/h9oFxnHJz2ouFeYwVW1lrS6JRuwRgQYAeesf0j3k07ZS2jBQQW2hoziBLKe5PQ0lqby7RtJYgdzj69fY1P1XiRa4pGNuCQM5xn16ZoFBayYNDQEG9gtdYwfMxIEQQCxifX0pi3cCNJkQD7Y9Kw2cBhMjJkc+1MambTsUWABndBGYyCeeaKw3ct2ZSABENVeCpPW4xP/wCPT2qh4PbS4oOwCGFtWJjc1yAZ/wCKj9WFRLlm5dZmPQFvSFEwKetOtsW1JnKkc9XUn0zA+kUwgAUIDtakyjpdDb/1DWr1xVgEA8ruHyrIxHrW3h2p+J5Nsr+c/wBIBLKFEztDAT70O2oTbvXEyhYCDtxickcV7oDpyHe4xlRgLhjcJx1ysjnsaV8CRmJHIme+Oa9dpO4EtgiR7T6Dikm0LJBtQRGFaJyBJn5WzxB4NaX7S7d24AH5mBBnrtX9B9+tG8M10N8NhiBtJ6E/lPrx+tUvlXW/eW+yLNe0nX7rult7kSQ0DsAxUSOhgER6U43iJs6YPujLERHbbHuciia7TO7E28kNlTwQFE+xmc+tTPxB4Q9xABKlQSqnAOZIjo3r1+tMBViILM6Y2VRZH6/P/UB4F49bvTYvqsMfKTxJ6H17Go34n8COneRPw24noeoNRnUgwea6PxHxG4+kFq6pZ1CXAwEwhmN56GCPoa0cSrWvR7E431RmxlcnY6P7GczWV6tongE/Ssp859T6vrLyhoBCjvH0pexqNiMRBVmwepjoO4rTU+HgOSxBHpyay7pisbhCAYBxzmuWKqp7FVAg7WmDuCxJPYccd6N8C2qOEJ3MI2kzgN3757VlnU5krKxAAx5sc+gE/cVpqyrEfDJUhG3DEmCuAf1xnFGLuotqFED1grWuNpSAPM0jPaf3kfoKeZFChrjktsldhiMGRI5njNTdO6gyQGIPfvn65MVQOvRhDrtnqBj3Hf2qPYOhDB5Dckjw15aRgd+uelNWLCzgbR1PPAmPtTV20loglgUf8wHOP/H60K5owpCg7WbJ3HEcg/YxRcy0FhG9Lq1RWB+UCQe/tXt7TEWjcCECeT1PU/5zP2Ra8FG0oCzKMk4CxggA88VP1uqbbtLEg5InH2oRj80q+SXKZ8ZQm2gJKgBYIG0H+ZnmldbdLkFjxiMmI/SkNNo2JDRjkbhgx0qxa0ge0VChLijcfLloBHlYkyP+PejYKp0YA66kv4Ann+f2phtSFSA0kgSDPQjrHSKQuXYwMd/WtrSwJjnA++aZx9TI62tRzWa1LjhiCREHPPtBkfWgvpNygoY9Dj7d62Ont/FUNw3PoT+/tVTX6Qonw3AJZVdCDlRLAAjoT/AoLqqhcdUe4vpfDWtANcUH8wWZE+vQDqfb1oF/U/EdiQcuTzgfIs4/9Jq14NaukFLpAVeGY5jP3qJd0zTh1kYkckGImOuf0oVuyTE5U5UAf3hbPi5tMduTuJlsyp6emAKu3L63rW9ROMjqCBNczqbJkSI7kcY96ft6f/TXEZW3LdRXZT6yIB43CMVGVWFjuWrsjV3OR8b0H+8SOG8w+v8AM0fxTxa7eVELEhbaoQAFU7IiSMt/eugfQhmJiRJie00K54XEkW5HWORWq6AsTkMi5Hb6bgb6nKILqiFJUdhxXldavgxIkDFe07U5xZhqH1VxlJ3QSD/UD69KJpGN9mY4Vcy3A9PeldQrqwLKIO9oJzxnd6x/gpq/cFtVtjheQOSTkk/tXOPWu568G7j1rQKMKUJOSSTMHr+8Us2g26hdyjYNx7ggRPtkjFCu3Q5Ziu0sZxzHAA9AMCtdRYZVUyYZTt804ET7dPtVLd7MorqD1GsU3ZRVAJjIx70C/aZnIC8mAOmfXilDcg06t8KgaWV+84P0ppHE6jRQGo5ZUKptXZYq5hByCJB9wSP0pm6m8fGYiFXbAHyiTzxJBifQVFOpa7e3kCSZPbJJPtyaffxZrhCEBUUcc7u36SaWyEG4n6l6PcY0XhvxFbeSrRKqOF785+nSmrPgIVBfW2WtKfMzQYYHho+UZ7UlY1m5d8FWRsHo3Qj3ih//ABO7avP8JjtI8wnykRwRkHGIiqAJv0ii5VgF2DPfGteoAgT2HKx/b0qI2tc5LE/WugJR2HxbZIXkqDtggk+xmharwreu9AiosggYMiPv78c0SMqiiI/vc58gtx9a3a4QAAZUZ9ieau+J+DBbYAU/EUBpBlWDAHpj7VKTTAWtxE7gYIJBUg9uoiaYuQMIDa809dWkbSGBAkcgf53qyo3O1y55iAAMzgQJMftU6ybfxMDExH5SJ47jHUU1r9WLcpbMhhleV6/fIH29aAmzxjRfcd1G7aSoGAZ7iBMRHNT7XiiqVlYXcSwHMjA+mZij3PGfKXW2OApyTmIk+5o6eFB7jb/K2xCNsASROZB9M9yaAKAPN1FZHbl5fyi/iLJtLqQRgCO5z+00u1wuLU4GQCcADdP7k1trtOTAIIz52n5oGI6d6seHWkIKsBtgEbu3UTRLQAWFkal+oBdRXUIytyNvYKftMGKpWbCld6AqfX9j3FaWUVLkF5RhhGyewI7jBoJ14QsqW2CSeRz3iSI9qs2VoncyGuVqlD8rB/eULOtBmUAIMHPX0xxWUpo1Uos27kjGR6+sTWU4c6mB18NyPc5C3cY4k9evoeKYS+zDCF46gfzWWtOFUuCWYEFQOBkZb9acbwcmIctxx5VGAYn+1LZlncowYtlVDbDPWZkHpVFvElufDBAZwH3EzAlTEDg8ZnvSniilHWW3MMsBP2nrQddrVUkWyxU8bwNwkcY7ZFLrlsSjR0YCzaCXJYbwMjtiOnX2rzWubrTgSesUudST8o7wfqKCpk+tOCn+49weWyI7csm3K8EE7vU8R6indDoUe0xlt4MD+mI/U0qZ8s9Bwc/v6yarWrx2gHci/NAPlPfy8A0t3oQVB3U1TSMzOoYlSA0qMyVgkT08uacs6a0tuVujO7cCogMvA3Z5Ec9+ama4m3tuWju3nbABOeRjmR29aXN7Uo29h/8AMWTIUgq3cdJoAl79JY/WVx4ubmAAo67esYn+9aqrebPm+VYggyenrSPh5ukE2xuCxKYxPYdsdKdPxNoaEjJMjzKYzM0DCjuPFVQhX1YQDdK5MLye/wBJ/eoh1JayyxGwMDjOTIk/eqdzwh2811iXI3KOAesT09qQa0qWrsg7ziQQVKzjjgg5q0UCIyvomKhNoO5D5j5SeRtmY9Til/hm5dCoI3EAD/PvVvx53ZE3LG1uPf2ovhW5LbMEJngjnyycf50poyav1jAprcV1o+C21SIXytB5PWR6EUfw7WuzO2DMKD6BR07Yre/ct3Liuudys1zv5REH6kGgaDTrADbglxcEYOTxnBPGKA0R1KDcjXtC6pYVgcTke4PHvnjsa91CsbG78yMCe+04n2mP8FH8Sg2CSZKkKTHJBjdHTr+tMWiDtRxtDLAHRgRnPcdqpADUmTL9NOQ3uSdeC9pLuZHlJ6R0ppNaUIbM9STn9eleXtO9nykC5YJyvUCZnvVO/ZVwAeOad9I+h6mHL45NclsG44jyAe9eUIN61la7nAM47/VhCQuegnIptmvW7XxA5AJAKnoWkjB4wJ+1F8S8Pt2h8aRJ+VRwTxPzE+tSF17FhvYmTnv+uKxgB9gT1wJrcxNQ7MWksep9KEW2kzzVDxDU4nInjyqJH0GR61Ou3JMzJ64piG/SCTR1PbR3HJj96d1CFFErt3CVnkjifrFTBTNzUloknGB6DsOwoiNywTe4NrhkelV9T+IC4AuDcyiA4gNgcEjkVHGDNWl8Ba3Za6yhjG4bsiPYdfegcCTkJObWM2PXyqDgHif+6s+BeHA7yWDMsgr+UgdQeT1HFTNZqviLIVFAiQO/E/vSNm8ykMpII4IMGqK8lrqTdy74lrltOAgAImQGJOe5IB+lL6bxjE3N7wZVS3lB7nqY7cUJ7IhS0Q/UZ7SD2bND1Xh+xnUHcAfKcZBgiR7GgUKRuUBUJf8AGrjjaXIXtP8AejN4efhSGHmgQSOSeV7jvUwNHHTvVfSaY6hCdu1lEowEKYPmH6g+maJlrqWwBG4xqdSotXfiEm4DC46HBGenY1Dsay4SMljwBk/YVY0jm6oJA42lp5Pb6j9c0ZNb8KGVASpkCO3r2/iaSr8fKRIwq4uPDb1tDedY55HEhgCR7wPrW+o0ci2M7EMOomROZzzPpxVE+LXr+l3MV2s20qCQNu6JImD06etWlG1AyxNxcbl8s+g60TObmdFBfn8SPf0+4BUHlAweIIHljuO9SbVu8iutySFIKnMDsVP0q4GK+VlIPSMj6dfpQrl2fKu0k9JnHWY4pXIkGZkTL4fIFG19/vN9FqfiLP6VubZHSk7FtwcILfqCCDHQiac1OqZV3RuH5o5HqO49KsZTMufwJ5kYyCPv1NQSeleVug3AEZByK9q/qt7znFSpoiQdRcFtGUw24bRuJYjnK8AZzxUSzY82QMQYPXr9jR0Y3CcSR3jp2misJ9aep4ip6oGxYgfFIN1tnyT5eYjsJ6TNAvWCI4yJ549D2NWbc28XEDCOwkYwBUNySc80SNcsioRtIUI3480foc0Fqo3r26zamRtbnuD1E9RxzQr+k/21uoDtJgg/lPaetEre8WjgkiUNH4ROl+LuTD8E5EAEfeDg80LV/iNrjNIgMpWATAB/fgfalrKube1Z8/QHkT1H0ml9PpGY4B/t70Ot3GVuOXrNsWjAO4wZJ6e35f8AqtPD9GHgk4BG7oMk4B6Y/mqFvwwvaEMTE9pmeAe0Rg/pS2kt7YJUEFBu80H1Hvg80rno0ZLIIBgLtxrN1gB5ZkA5UqePeq406kqWU7SRIkAiR0k/oaHesqNMCVEsZSNoKQTAbqQRP6GiJqfhjaR8QuokEeWPyuGPUExPrVN5qMrkCKgfHvw9suE2T8S2RukCCO4YdCKd0tqLChLhQqQ5zzJG4+xAH2pXS6m9EqGAWAQY/MYA5k8dqZ0FlbaqL64QkcjBaSFMH3P1FUeRABMrkDqLau2qIRuZFLSIE5iRBnt+9IWtLcJld7Y68GRH+CaZ19kFQxYBZYqsHIJ5/T9q90+mDKV33DjIVQQQMiMzPrRL5RuW9nqEayyWUXMboKRmQZz0M7fXmrlnxH42nCkx8OZHJAP5gO0Ex71H0jhlUKSAhJOJPBAng9e9bWtKqsHuS6vOVkbTOD6f9daHXrKYEC5X1t/4R2uwIwVuDjgEHkz61P0DJZ1QYgm2+Qq+oOAeo9O1NG1t2rJZTlGP6g1lvQNqPirbJV0t7wAfmhiG9sRx3oF0SBJZZP3m112YxbI3d26RyDxmk9fpmuWFYsouI5mDiIGfTM4NJeA6a4rFiGEjC9W9fQDuaqXNJtgtDEsM9gcRHXOZq64GZDkxDMQvfrPPD77/AA1Hbspg5PqK9ptMDFeUs/aZv/I/E4u3lSJAAPQSSf8AO1YlliYI3Ecjg/WiaeztVt6bpHljoe+O0frXradCrMJUxwWnP2rbe6nRuhv0gzqZViJkDOcAcD35oVrVZEgEQffPrWWU8pIPA+v2r17+3G0K3WBHTP3oqAgkBujPbVxTbQEnyvGY4J6CazT3IIVnKpJBgT+nvQEsEozAHaCc9BBoTEk+9WFEThB7+BLXhV9lJcGV4KjGYif+PvRr+rYfKrIDmOkHrMUh4ZaRSfieYRJCnI/gxNO6LWpu2rmf+CxAyQQ3tMgg1ndRyJqaeZ6EUvau5bJCkoDmAeoovhm5g8DfOCJzn8w+tC8QvqxItqIBgEx3M9B1PXOBS1pdpkmf2pgUFeoQYmWtRoCG3EMwB2hTzA7iePaiaTSBgX3YBK7COuDGePSlNEDdIEle55A7GmNT4MACLt8ddsKxJge3tSyGqiZfJQdHf2mpuswjYAQSMdABJMgY44pYWbxCyGhWDAROJJmOe33rxdC6Gbbh1wTGY4ORyI6mKDe8TJaGkQY2g+XHaiVeOhFsPqbBqbKxuXySOpgcgAZED2rz/XFXLcGftW6KeUAYwSMmYEgn3HNC1BMCYJnLAyTjrV0DGqSKENY8VZWYgZbrNM3LjqAciTz3nt0kVNtITMAnbkx0HcmrF1Bc01uPn+fPEEwBnjAoWAuW7Kg2Z7o9ztsdgB03DJxOOlMaa3cVWYAASVNxphf+MjkGZ7d6QtugB+Kz4QDYF+Y5yDOI703pvFnW3ttgXUGQDyBkEED0pRSjKLArMv697LJkNuksZmc4yfTp61QF3Alsn/jie3NSPFCH04YWzbKkHPrgwO3GcUJNSWs9Swhh+1Wy+szPgxZhqXSXPGB7D+9ZW9q4SMCRWUu558kjVTj2hJhjwJgwJ3Tnr24ol/UblAZm7gkZI9+opC/e7fXAge1aDUEDnit3A9z0Y0NCNWnHIAHtz/1VGyouhvKxcndMCOI61Kt3gcmP2qjovESoJUGBE9vSaW4PpBDDl1EwjFLoiApO70JFUF8KslA28jyyTuHbsB+k1K1Lne5JILEEjocViXRAmTAj0n6UTKSBRqTBd2R/Lnm2CCDInqI9qet2rgKuVXaDMbgRjmamgT601pbjIJKyp4JXHuDRMNR8Y8QYMm4KqwR8uPm+vGKTEhRHJ9JoRbkAnbM/2n1p/VagJAFsKwCjzEkgiZMHAJx3iMVQBXQlXZoyhYuKlq2xOy4m4E/1SZyI6cfTilNfrjdeZwsbfaKzwa/aJb4gbdEgjM5yCDijOltt2yVYxAPHuO31pV0xuEmu4vqPEyPKmABmOpmTPeieHtJcm2pkSQ3f07fQ0nf0jo67oG7g9Oc0O8WuXFCcyAvTPf0pnEEakaiLjNm6LjoAIJxz3brEdP0p/UaZLe2GBmdx2/8AKBGcTn/JqMupA/KPk2j3/q96b8Pu3L5+EGEx5QcA7ZMe/aoyzNTa3GbN42zcVZKwJ4gwrHIH/qotq1duFJiFHlTEETIx/SfWmfCfCBctX7h22/hklRPLKAM/8ZBgd/anECfDQ3FCuBnIUnvBn7Ul9SY/MTfUn+KaB3BZc7VJKwNyxzkcgd6m+AttuSZyIxV3U+OlXs3VO4THygNCwCSOOME8GamamwFutshSXJwwIVWJiInirH9nEwyEHfVS5fQGAZg/NjpH/ih3tICQQfMue0A+3px60n8BmJZmZRA+XAMntkA81vaSWg+bbIV+DB6H3pdETF/SROKGnHv6xux4WAPKzAejGsr1rb9wPqf7VlShOf8A6rOP904Z7J3EDJmiDS+TcSBmI6z7dqf0Go2MMxPWmLOrNwvBWBnzTmT/AJ961fUPVTvNeqkM1S8JC75bKjmDHQx69DSd1BODI+32ra1fKyBxRMOQkY6sQ/iKqbkWx5SpOZnBzEntSSpOBkmmXuNAYyeQPbqKxbuxpXIkEGM4IbPbiotgRaMQD+k90ulYEHAYMAA3fmSO2KP4n4pPkWdqnG7J9aBrtb8R935u4EftXi+Hs6M+5cHMtB9/Wq+Wj9dzQKNnOZ/Sg6lmJl5JPU+lVdOVFh1IbcCCBAIPQ8Z/tQNLaQ4LIM43Bpz6j2qBoI+IDw75sjHWMH79661vwwtywbtssx5+GQNx+3PfHSlLOuSFQokH5QowGXsT3/XNTdR4wJhN4SZIng8Y/wC6RzZ26qWy2NGWLVjaWIWMkGYgYUgbe+ce9c/avEG4oWWNyAfeZHc10Go19pLJu291zeYIJgAxHmHIMAVC0WrXLPugszQDA4jtnkjn6UKA0dReWrXfvFdTZO99onaYkfqfvisueH3FUOywsSD0OCQMd4NWfCtKBZSSZJFxlXDAMfuAVgV743qWCssz8TAXsFYsD75I+9NGTzcRIATjswWi8RK2blqfMV8pGR3IM98j3qyviJOlGmvnzg+Rhkr83lJ9OB6H0rl/D7ZkjiOT1mYAzxnFWtR4aDZcP5bo82WneuSCDwcSJ9qBgLq4QqhqIat3LbGJEYjqROBTf+mH+3uJYN5RuyAw4H16VF0tp7jBFBJAMfTOK6CyA1hg8K6wyqxiSuTB7xmOuap1IoCOVk41E7V101JtsxhsgTjqR7Cac8OurdMbYdTkTMeoJpHWA3h8QYZSAO3r0+v3rFssmrEfmzPSCMn2q6sUZizYVyKa0w/OV7t0KSDmDWUM3IJB5Bg8V7QcfmcPXtJD2zdIYlRAjHboDH15pY6Eqc/K0iRxIEx9gftSNi8yGRIn0wY/eql24zHySBO7byAe/t/FaQvHU7ecMOvWZqr9prcKrDsSR+3/AIrzV+Hm3ZWQAXEz1gjHtS9sqW2r1PXj/wADvVLS6gKPhXFDn/k5IHYR7fX2oXYjqRUY+VuvSA1fiAuWbRgTO1sY7H24ma8+CSmoJUk24C8BVAycDkwT3pj/AOFq1jej9cjb+Y4iR19xRLAYHVWmgZO7BnCDy844iaDoeX+bkIPTH+VJmm0e5SxGSDHbirOhS0bDW2AgwQTghgoyfrU9LUXLYckW2CmB2ZSMTzkj71R1elFyAIXEgsDxAO3AORz3EmqcX6wseaxREl3fDiGZbYcsBkE5AImMR0mpxaBic1ZOkkrsb4ojoCI9CefSanNbIYgiCDx2o1atRygmUvC7KbT8WEEbiWGfYYnPSP1qTq7KFmNqdk4n5s+lXLHg9zUWHcuMECGnp1ntBipBtLZuKSd4HzdIPUVE0SfWFeqELpvDyLTljtEgbDIMkSGIHGODB5pFA7WwgJh2CAepOY7DNXNZtKXXO9XGRJyyuAOxDCRmelRvD7x+KgBj4QL8SAQogR6mjVrBM5/iL5jl6/8AyN3iqu3m+WAOuQBIHcCmtJ4slzbbvBSsHJwV5Pzc5pbxfWfGfdsCEKPKOv29xQdLaEw2zPUnK/52zVVqzNq8anQPaWwFCD/afIuDJJHIb1H7VppSpthLpBWAFOdySQWPqvWKm/6uWJSQpObfzW/eD9+MUK9dZiAN24Y2loiM4Hr70nju4OTkeo3pLOxmaBuMwZxE/ue+KcuIjpvKEoWgNHX+Ki6bXMQUYMSeDGf1pu9qNSttU+GVtnzgBTnpM1ZRj33FfUOJhXXrHbN34dt1RpW4QrArPkGZnuDWrXwG3CTiJAgACP8AIrXQaI3rLlVuBgygds8xj9O1UF0J07snxBdgZ2kkEAbsgHjpMioFI0Zmy+JxDIXqyfwI+1Ty8lsmVMjuRBPfE96yh2/DC3m7mcEY9M1lEF1Obk4liR1OUt22aD5vSB/gFM6rxS55lbEwCAI4H+fejaK8du0SSBLenapbNLEnrTRTT0dsXo9Q+k0zPIQcAsxmIUcmgSVJ6GqiWQtpTEuzT67YII9JB/Wh/wCm5IklRJP/ABPB+36yKgYEExOTJWXgYE+KOlsr1OT6kQVn2r2x4pNxy+figEyYlu5PuR969s2FNt90g/lxyaX1GnCtbK9VA+pQE/qKscepkzhjku9fwTe7qScSSMcniOAOmKdt+KKCDBGCGiNpnHygCMduuaDb8IY2/iblAk8z0MTimPD9JaKTG9hO4TjkgRH/AHzQEpN/FauvSN6Q8BLXzD5vyjvj8pHeh2NTtuLuyrE7i0ExtOJycQP1pzSHbdjcWR8D/wBW0EH7Y9frS3i2kUOvmhSp3HbkEATAHJzSBRNQmNLf87hvENS1p2UwLVxfLt4jBUj6iD7mp13R7bcOVjzPIg5CiM/p9abfRWNwUO7PiCCCJIEDt9OlGfw8XVIDXDtAZiANo3GBuHcxx2FEGqWQB00A+sjS3FaflAR55nbKmT2IOKR8N0XxFcoWNxYlVH5QBwesGJ96YvWF/wBJ88n4gxxIYDJH0pDwfUC0xLE/mjb0LRJPfApw6NTHTNkHrrv85veYsxU9Dg8Hnt1+lMu2y0mImd2MZ4PfGfqKXfBG1twJmYz9f861rq9buMNJAJ4MfxQkXU1Bvb+fjK3h724NvBO6RuyvA69zU7UagtdZgcTA9hgfSndFeHw1VkGTKxCnAwwYDJ6RSy6Te4sqhDHgmZJJ49jxNAtAmW/iEQ+b0m5ubYZWIW4Pm6q4wfp6djT+g1Fxi1s4dR1PQA/Q+lb2dAqb9O486ZIYQQY4+noetL6W/wD7u25uMTkHrHl9x1qWCaMw+MyA47qwej7GNi+yDe1wxIBYfT2gxW+h8ZFliV+ffG4/Js6SpBmSQc8RQNUy3AqEEH5i0YKjOAOO01pfO4gKoUGMwcBfertQZxJS072lBW8jXHUxuRl2wOk9fespW9rWDH4conRQJHrkjOZrKvcGpC0YVLJcsQzHAjkUC1pd7T8qT2+9F0ukV3IdwETsZmf6fr9qb1N2yk/D3GRENke+R5fp+tQtR12Z6rlQv84R7mB0A6R/PetLOp2E7QdzTMjG1uQfYwwPq1aNHlt2zuY8uTiT0z0oviN1lzdJJiB1Bj14iq5WKAmT6PE83bcjuxEAE49a9s6E/B+KMBOff4hH7VuzbjgZPp/ArLemlCsnduYR7wQPuTzTt1CzVr7ETS43lAjAmOe+c1lqwNpYMcRMeo4P1Br3S7mA6ggc8ev6zTen0ona3Lq0D1RpP/6sPqO9S/SVaBVaaWPEgIEbAGmeY4g+p5+9Navxhrj22QbSJGDOTtBPpnNeeI+FBJhYAUmZmSvzR9jQhoQDCsRuXG4QZjjPSetB5DuE735QalW34S6OjB0b4jYdejKQYP8ATkD3z0oGo8MdLLXg5i55iCYP/GVzInt3qQ1tkjdwcc5nH2OarXL0KgdiwUREFXXjhohgO1UbHzI+MP8A2ncm67iTIUN//M8A9I5pUaczHHvTWvMeQyYMgmDOIoxebc7QWJyR3J4A7+1GWoCDgXIt3A23CGMHABPbM+U9/WiDwjdDBpDTmJgyI3RnM0KzoWdgpBA5M4oo8Va23lbExGIgdOM0BB/29zWKJoRzRKFYJdTb/S2RB9fT1og1G03FEQcKwOQR7dJprTXGdZZfiLzB5juvpSGrsbSx2KocSDPbPtmkrs7g50JAKehjljWCGuPm4qETz0wfWhaTTG6q3J9/cYqGLwXg7v0Ht3NWtCyuoS1ca2xyFA3DrI7zjsaJlKjUEjHlHErr94xpLBDlC4PlIBPMQT/FZavh7YYEqDhl3YwM+/TFZoCg3CTv/MSeQf0imvhoREKBxK/KczmODMZHagDi9zHm8L/TpNkG/kCJ37FxTCXDt6SfXpnisp5m3E+ZSRgnmSMTIkZr2jsTCvg3YWCPzE4sWmLeWSQeRzVBQdkvMnoMGROW7e01lZRs1txndyKALmlvcQcQpOAO44MnPWqDB2tBUO/aSxByeg47etZWUt2oEiTiG0YkLpnPljI5GP1pK3fG9xJBIB58vP3X3rKynY9rcyZQPqhBN9BrdrYwZMQeogjPp/NU7VneguAf/LacTJOCTA7xkjPFZWUTaOojGA6794QbAwHz/NKsTBBQyQT0/Xig6XTi7cG1fLDCY6kGOecx+tZWUvoXNaoDd/H/ABNbLkXraPGJliO4Cifp9qZ/ELNaa0sSqA7X6gRAU+x69orKyrB2BF8KVviA1SC/pzdUENbIDCZkN1+81La7CjaJI6GYJ9Izx+5rKymKPSAzE4S0Z0niLNaOPPmDJJ9RnPH6UG1ojI3Y9D/nFZWUJHEkCTwmdmpTOs095V2LuCtEJAwekf2rbxOzbbTt8Q7Liv5THlPrjisrKyciConQU2zfE5G7tDFWEEHJGRTFnTISIYgg8jBHrWVlamB42DAd/MF95vrNKXJO4xtkluZGCMY9a10WqO5QCQQImcEA/r+9ZWUYHlqecbIxct6zrNB4GrJLai0GPzK42kGBjGD7isrKyg4D2iS29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9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1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3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123" name="Picture 3" descr="http://www.eplanta.com/Customer/egreen/Filearea/Produkter/Trad_och_buskar/AMELAEBA/__prodimg2/amelaeba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80" y="3813386"/>
            <a:ext cx="2739720" cy="17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Kopparhäggmispel, de unga skotten är lud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32355" cy="19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Kopparhäggmispel, FK BÄCKLÖS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60" y="1263207"/>
            <a:ext cx="2601252" cy="26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217.70.34.228/artiklar/images/bilder/mr_kopparhaggmispe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71" y="1268760"/>
            <a:ext cx="2765734" cy="43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6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https://encrypted-tbn2.gstatic.com/images?q=tbn:ANd9GcTL7U5tihpbJ1x4kV66U0ra2wrdL_EwDyPjOvZuGcpK2vetwT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35" y="2990833"/>
            <a:ext cx="3904715" cy="25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96123" y="5589240"/>
            <a:ext cx="716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Bärhäggmispel </a:t>
            </a:r>
            <a:r>
              <a:rPr lang="sv-SE" dirty="0" err="1" smtClean="0"/>
              <a:t>alnifolia</a:t>
            </a:r>
            <a:r>
              <a:rPr lang="sv-SE" dirty="0" smtClean="0"/>
              <a:t> </a:t>
            </a:r>
            <a:r>
              <a:rPr lang="sv-SE" dirty="0" err="1" smtClean="0"/>
              <a:t>fk</a:t>
            </a:r>
            <a:r>
              <a:rPr lang="sv-SE" dirty="0" smtClean="0"/>
              <a:t> </a:t>
            </a:r>
            <a:r>
              <a:rPr lang="sv-SE" dirty="0" err="1" smtClean="0"/>
              <a:t>Alvdal</a:t>
            </a:r>
            <a:r>
              <a:rPr lang="sv-SE" dirty="0" smtClean="0"/>
              <a:t> E</a:t>
            </a:r>
            <a:endParaRPr lang="sv-SE" dirty="0"/>
          </a:p>
        </p:txBody>
      </p:sp>
      <p:sp>
        <p:nvSpPr>
          <p:cNvPr id="9" name="AutoShape 7" descr="data:image/jpeg;base64,/9j/4AAQSkZJRgABAQAAAQABAAD/2wCEAAkGBhQSERUUExQWFRUVGR4YGBcYGBwdGBwaGhgYGxsaGx0cHyYgGBwjHxwYIC8gIycpLCwsGh8xNTAqNSYrLCkBCQoKDgwOGg8PGi8lHyUsLywsLCwuLyw0LCwvLCwqLC8sLCwsLCwsLCwsLCwsLywsLCwsLCwsLCwsLCwsLCwsLP/AABEIARgAtAMBIgACEQEDEQH/xAAbAAADAAMBAQAAAAAAAAAAAAADBAUAAgYBB//EAD0QAAIBAwMCBAQFAwQBAgcBAAECEQADIQQSMUFRBSJhcRMygZEGQqGxwVLR8BQjYuHxcpIVM0NzgrLCFv/EABoBAAIDAQEAAAAAAAAAAAAAAAIDAAEEBQb/xAAyEQACAgICAAUCBQMEAwEAAAABAgARAyESMQQiQVFhE3GBkaHB8CMy0RRCseEVUvEF/9oADAMBAAIRAxEAPwD51+B9At2+xeCtpd8HgmQBP7/Sux8S8WW2pdsKMAdWP9I7e/SvnPgPivwLpYztIIYD7j9RWni/jb33k4UfKo4A/k+tIfEXez1Ohh8UuHBxX+4zprH4ht3GAIcXJkwAU5keoFOeI6ZTecWpJIgKTzHv9a5jwjRMxU2j5hh1PJE8r3EftX0DU6EKouKoYsVYnBPmIO3PTMVTVj6gYwcw835yda8UcWl+IJnkYIX9Sy+4pO74JptU8LvV2Ewo8hnrJ9q01dy3dfatpkuzEgAFT0niQetRfFdPessAu6BIkd5J/YigRfbRjcq0P/ZRKOt/Dj6dWtAAyCQXEfYjBrjRYYkwCY5iu10v4p/2Db1am4hwDxcU9wTSt/WIuJZgCFDEANEHBjtxTULDREyuqEWp17TkK6Oz4CTYDK6PFt7jAEArKgAZPmPt60HxH8Pwd1sg7shRzXh0Vy3ZYMpUwRB5y6f2pl30YAXjYYSKtVvBb5Qndplvqf6lafoRxXR/hb8M20X42ogsflQ8D1I6n0ro7mqkHapgAnAj7d6z5M4viBc24fBNXJjXxVzkb3hfwblpQjKrXt21s7ZTiRg+/apGk1l+xPlOwnIYHaYn7c117fiJbgtoGIDkEAjLBTgekEk1PHhV9g6reU78/Dbgq2YBPB6dKJWIXzRbYgX/AKZ+dSFpLV++GFoMWd5bb2jqegzTDa6/pEVQxVwzKesFSpx068iuu8M11uxaa3ZIUsN2xslH4cMeoWI78d65v8VWbxtK97axDwGXgqyz95Xr3qLkLNRGpeTAUxDICSf0nN6/X3LpBuOWIwJ6Cqn4WtCXbqIA+szUM1Q8H8U+C5MSCII9en605h5aET4XIqZld+p2/wDqRaRUHz6hwD/9tDub6Fgv/tNfOrz7mJ7kn7mrfhOua7qQzmTBj0wYA+9WfAfANJdthSd14DzDcR/7f6hS7GNdxz8vGZSV17XOIit7VzbOJrrfGfwOVUvZJIXLWz8ygcsD+df1H61yt22APWmKwYWJjyY2xtxcQfPWsrWvKKLqN3GgkRXmm0rtLKpYLzAmqOn8DuXtR8ICCPmJ4UDkmuw0n4esaYYuMx/Md0L9h/NLyZQv3mnB4R8vwJymj8YIZdohuOO+DXboLilYZfKQCvXBn64pXxKxvVGWzuQMCHWAVg+0kd6c0SEefdiQACOoc5/Ufaks/JbqbMWAYn4E3J/j/gt743xdkWy2QWAYgDBjn6c0bw9fKPi2w3Yndu4HUnP2o/ieou6gEqT5GAaIGOoiZiK9TTG2qoxkqAJ7957xPNK8xSjGqFRySDuRvHtMly6iztTnMD1Oe3Ne3fw8zJhhcRjK7Z3Ecg5FOeM6W3tBcyZiB/Tyf4/WnfDrgaydnyqZX/j3Hp3+tMLsEBEz/TU5TON0to2dQdyvHbhiCRgV3Xifg+3bIklZAJkiGGJ61CNy/fdXdZVLoIJEHbuBPvVz8TeJO+/4A3n5Z6Lk/c8UORmLAD8Y3CiIGY3XpOX8Z8cZBuUrJIBn5h9KV8TvMB8W1fa4hXvBV+xApVtdZVil6ySRgt1qfYkJcNuYLKFHXmR9aeqAdTK/iHfs9/pKd83Dc01zaTADNtXAzmY44mmdd+FLrG5dDYLsEAzwxEE/l6RXQ+C6m6Au8TO7duxJ8o475xULx7xm7YuFFWFZQWGYJKxJHcGc+lTkxNQuGMeZrMg6tbtr4clkbaTkkHLt/am9Jrbl23dt3G3goXWeQU80T6gGlPELu7YWMn4a8/WrX4H/AA5/qGe4X2LaiRE7twbHOMA0bEKLMzLzZuCXOTNF02ie5OxGaBJ2iYFP+OeAnT3Tb3B4AMj1AOZ96taJfhLtQkdz39astqxG+H8McrFTqpF8GsspuOVI2W35H5o49/SvdbrgVt3FUW3Mhtg2g7SIYDgHMY7Vb8Z1RFm6u4kwpPu5ET67ZP1FcvrVgIOyA/8AuJb+aoebZgZkGJigN/5na/hr8X/FK27xi4D5LnEnsex9etcPrnm43TzHH1oANYTVLjCkkSZc7ZVAb09Z5WVlZTIifTrOmILOoy2CT6dz/nSoOrtXbt9Qu99rCV2naP4PvTy6a9fcoGItlFfdMQSo++ZEVW8K1161bFvah29e4/qJ6k1lY8LPZnYQfWUKLA/5mvhPiGqZyL67LSCdsRPQAd+lEv3oUblZS1wkeg8pz+tPW9e+S8QoYkAYgCR9QYz61D1njDOPQcDoJ/njNLTfQms4iFokn7zfwjTG3de6zxuwV6f+aNq0uLdXMhlBx2I/SvNGd6BXOCQZ5POfrVLxDRKm1gSUIw0zAjA/zvVc/MbgHDxUAagV0qlNrDcFyD1780joE8pRVI3TtA65P3/6q3qF8yknBWZHooP8RQguQFxCFc9JDn+RVc7WQYeL3Q6krxLw/wD2ybitMjknP96n6zVuot/DJAnzY/449+DRDq7jja7FwjEA/QVRsaZNo+IrEE8r0PQ/rR8iv925GxY2wX0ZwHit25duS6Q8QQAc+sVb/D3iBs21VbQLuxljyIjPGKueMae6jA2l+IYjMTHrVHw/w8i3uvKFumMg8DsRxmibKvHY1MuLwrq9od/b94z4deRhaFwA3Tc3giYAUEZ7k/xUDxK4925cySSCq4ngGAB1qpe1qhswIwrDIB7UjpvB77jdYuqrKY7zgER29aUrevU6hARbqyZzg8GDlPibl221UqBDbpbGfT+K6zwC2mmUqAdjsPiDdnEmN3AwTOD3rnvHPGbgO1lK3AAQ44IbzMY7yTBHatPBLzNadXP+0W3E9SYgie0RNOcFls9Tn4GxIwRB5t7PpFfxLaZtSzchgrCM+Uou3Ptj6UZdStpFdxOBC9yOh7VSPi9q2m9cqDs8uYMTHpj9jU3UePpeDWyrDdgEgNnoY5+1EGJ1WosBMBYq4sxS1a+LYbc0NdvAzHPIjH+YrpLH4f0WrtbrW7cogncd2OsHEVGuaVrSBeWQPx/USqiPuaX0x1OnYXFtusZmMEdj6UTgkaNTNhbifMlj1iPjn4dfTnPmQ8MP2PY1JivpGp8STVaeR+cEOn9LRj6SBB9K4TS+GPdcKgJJ7VeNyR5u5PFeHVCpxmw3UUW0TWV1Wn8A1aqBbVAvOSs+5rKv6i+4ix4bJ7H8p0el04CJb3blAM7fzQZH7n7UzovOcAovSeT7f90r4RoyvmshiFMw5AmJBra6wW44yFJlPrnpjFYnHImd3ExAAAqVLvh4IKkc4PIn0qDr9CLTldrdvNzT1nxBlYbX65kzP0prVuD5XHJ8x60CsVNGaCQvcW8GtW7mASsd+54zVm3YhGssN39B7mOPrSngqW7Vv5hk5yOT+0U3qz/tsVMsoJBHXHIoXPm1BomK6i/8MAlcKo2zx2z37Uppma6/lYLBBgjDR0+1EN5GUJclQY9ft2ra3YCkbAWAyc8cgZ+lEtAGDlFAR3X6zaSEtiI5YYP06iol4yg4ADboHoxx7YpzXHAhipOYJkc8UJtFuXpgZ78k0SABdxD+bIAepo2t2iRj1Y0odRcNzzBWWAZ3ZzimtN4QdvnB2HqTSH+mcKzWhl3A82eJiO2DRKF6ls+Qm2GviM37hI2JawCIzxCjOck5ND1muCWyFZlBdTCmIuBY6fX6UG0txENxyQQ8ehMCfcD+acs+KqQweIKiTtwD5ox7sKOq+ZVM63dD5/Gc4119XqRbuAbbRIJAg7FPBP0An1qx4vfNtbdq0oDufIAAIExP1PU+tNL4Wlu89weUOu5vT8xPseaJq9Yq2/jKhZTjesHjoeqj3oWcFhQ1+8HHhKYzyaiez8fEl6jwofCdGvFi20wVEq46yOnzDP8AUKzwn8NWV2tcdt5MrwAII5HPNFua74wVhtBA5kbgDiD1rc2MXH3qrL5gsZgzMDsII9j6VfNqomQYcIPKrHvKZ1rG67JbSGOZEnA7+pJOI5oDa0K6ShWWkqflaOgnvxBpBvELiOFczJ2+UdfYcUTVOxO1wYA8w6+g9O/pQVbbmnkoQ8PynJ+If7VzdbfaGk7V5En5fb3odp3TKKfIZZgCQpPQnv8A3q63gltE+Ltcb3baxywAAiJwczmJxT/4Z8aBZtNcjzTsbiSehiMkde9ai9LYFzj/AOnJYFjxB69a/wARzw/8T2ntgudjcEAGPcelZW2oZLJ2GwzdiigiOM+uK9rFwU7AP6TqjIyiiwv7H/MoaHw4qXZzJAkRxPWO/v6mldVcLoiAEkFo4wGg+/SjJ4ix/NKgHsSQf6o4PY546UoLjIDHXr6e/aiN3cNAF1+MKNItpchW795oep1qQ+4MHIAUdiSM/bvWq2SzGMwJLHhR3NTwwBJOd3T6z+4q1F7MIqXjmn/3E6z1A/emEsspABOSe5bgkCOsxmpVrWbQNoIIPI5/7roRae4itIRh1OJEZj1oWHExpAPxFf8AStHxGBnIkjAHYD+aZthk/LCsonuOxpTU6W7AJJgjjmenTFM3NIQsljIG7Pb+3NURejF3VEbgNZo7i3AzEQQIjMnmPeaddHRQbm0ds54kyOYml/CdSHuKi3AZIIDDgjtPOJ4o1xPiM0+dyoaScAkjnpweOatjqjEY1prH6wWsO5fM8AjpkR6+tLeHakqICBwflBPHrjrSep1JD7AxkHaeg9gOgFPaUBUJtqWPVv7Dk1P7RuPKmqEmeMass4tqu0LgKOJOSfWmLekDKbKHa8biT1aRtg8xBOI796V16PviIYASR0nPNaraYOyliQVJUz2IP8U4dD7RT+ccftKvh7oWe1eEvtAZTiVA5WOcRNLXPA0UfE07naecyCOqkfpBoevLXEAwzgCHIg9+elM/h5H4Nv4JidxOCo5MdT6/al7osD+EWMaqwRhr3km7oVS4T8NVYZ2sJXvkHpTRub87bciYhYgEZgducep70/4n4a4u2mdgy83DHmAJJAj0EDHUmvbJ0zz8NWQgwpyTxOQOnpRlrW+4acFagtSag+IUtqAjTPxJgSxIgzJEYgjufpUu6MNvgNa+EMiZPlAVjuHMvupLXXRahQgB+Yk+aZEDJHHP6VbtNuskpABtMp91GP2oWJ1GKnHzzmdbpiqLLH4QaSR0DQJjtgcfzVj/APzli4hcyHsDkHDWyZVp5kHE9orn/F/FGSztAncSJ7YBmkvDvxa1uw1tgSdu1Wn8pYEq3cYxTeLkamLNmwq5RutH/qdhfcMRuYAgQZmTHXFZXznxXxt71wvO0HhQcAfzXlWvh9bmd/8A9NgxC9TuWhLcKCH3DJ5KkYj615bVtuMEYIg5kzgcc4J9etM39OGhlaWHQ/59qMt7Y6hRueM58q9YHr60ktqdIWx33AlXVNvyn/6gnMsYE/8AGI+pPWp2o0xVip6T+nam9df5BI3ESI/k9q3/AAxrPhXzcuDcFRm7+3cTUXq44ApfrFz4YUUB1KuwDJ3g8GPWrV7XbgE5JAHpwAf16mpms1FzVagv1bPooH8CsGnJ1KWXEoxEwfynkzQsnIy7Nb7lPRwi7S22AZVvlwTII6EdaRfxNXYgZAlVyTgjI7leY65PpQvxHqbe4qk7phmnBjA9/frmp/h9oFxnHJz2ouFeYwVW1lrS6JRuwRgQYAeesf0j3k07ZS2jBQQW2hoziBLKe5PQ0lqby7RtJYgdzj69fY1P1XiRa4pGNuCQM5xn16ZoFBayYNDQEG9gtdYwfMxIEQQCxifX0pi3cCNJkQD7Y9Kw2cBhMjJkc+1MambTsUWABndBGYyCeeaKw3ct2ZSABENVeCpPW4xP/wCPT2qh4PbS4oOwCGFtWJjc1yAZ/wCKj9WFRLlm5dZmPQFvSFEwKetOtsW1JnKkc9XUn0zA+kUwgAUIDtakyjpdDb/1DWr1xVgEA8ruHyrIxHrW3h2p+J5Nsr+c/wBIBLKFEztDAT70O2oTbvXEyhYCDtxickcV7oDpyHe4xlRgLhjcJx1ysjnsaV8CRmJHIme+Oa9dpO4EtgiR7T6Dikm0LJBtQRGFaJyBJn5WzxB4NaX7S7d24AH5mBBnrtX9B9+tG8M10N8NhiBtJ6E/lPrx+tUvlXW/eW+yLNe0nX7rult7kSQ0DsAxUSOhgER6U43iJs6YPujLERHbbHuciia7TO7E28kNlTwQFE+xmc+tTPxB4Q9xABKlQSqnAOZIjo3r1+tMBViILM6Y2VRZH6/P/UB4F49bvTYvqsMfKTxJ6H17Go34n8COneRPw24noeoNRnUgwea6PxHxG4+kFq6pZ1CXAwEwhmN56GCPoa0cSrWvR7E431RmxlcnY6P7GczWV6tongE/Ssp859T6vrLyhoBCjvH0pexqNiMRBVmwepjoO4rTU+HgOSxBHpyay7pisbhCAYBxzmuWKqp7FVAg7WmDuCxJPYccd6N8C2qOEJ3MI2kzgN3757VlnU5krKxAAx5sc+gE/cVpqyrEfDJUhG3DEmCuAf1xnFGLuotqFED1grWuNpSAPM0jPaf3kfoKeZFChrjktsldhiMGRI5njNTdO6gyQGIPfvn65MVQOvRhDrtnqBj3Hf2qPYOhDB5Dckjw15aRgd+uelNWLCzgbR1PPAmPtTV20loglgUf8wHOP/H60K5owpCg7WbJ3HEcg/YxRcy0FhG9Lq1RWB+UCQe/tXt7TEWjcCECeT1PU/5zP2Ra8FG0oCzKMk4CxggA88VP1uqbbtLEg5InH2oRj80q+SXKZ8ZQm2gJKgBYIG0H+ZnmldbdLkFjxiMmI/SkNNo2JDRjkbhgx0qxa0ge0VChLijcfLloBHlYkyP+PejYKp0YA66kv4Ann+f2phtSFSA0kgSDPQjrHSKQuXYwMd/WtrSwJjnA++aZx9TI62tRzWa1LjhiCREHPPtBkfWgvpNygoY9Dj7d62Ont/FUNw3PoT+/tVTX6Qonw3AJZVdCDlRLAAjoT/AoLqqhcdUe4vpfDWtANcUH8wWZE+vQDqfb1oF/U/EdiQcuTzgfIs4/9Jq14NaukFLpAVeGY5jP3qJd0zTh1kYkckGImOuf0oVuyTE5U5UAf3hbPi5tMduTuJlsyp6emAKu3L63rW9ROMjqCBNczqbJkSI7kcY96ft6f/TXEZW3LdRXZT6yIB43CMVGVWFjuWrsjV3OR8b0H+8SOG8w+v8AM0fxTxa7eVELEhbaoQAFU7IiSMt/eugfQhmJiRJie00K54XEkW5HWORWq6AsTkMi5Hb6bgb6nKILqiFJUdhxXldavgxIkDFe07U5xZhqH1VxlJ3QSD/UD69KJpGN9mY4Vcy3A9PeldQrqwLKIO9oJzxnd6x/gpq/cFtVtjheQOSTkk/tXOPWu568G7j1rQKMKUJOSSTMHr+8Us2g26hdyjYNx7ggRPtkjFCu3Q5Ziu0sZxzHAA9AMCtdRYZVUyYZTt804ET7dPtVLd7MorqD1GsU3ZRVAJjIx70C/aZnIC8mAOmfXilDcg06t8KgaWV+84P0ppHE6jRQGo5ZUKptXZYq5hByCJB9wSP0pm6m8fGYiFXbAHyiTzxJBifQVFOpa7e3kCSZPbJJPtyaffxZrhCEBUUcc7u36SaWyEG4n6l6PcY0XhvxFbeSrRKqOF785+nSmrPgIVBfW2WtKfMzQYYHho+UZ7UlY1m5d8FWRsHo3Qj3ih//ABO7avP8JjtI8wnykRwRkHGIiqAJv0ii5VgF2DPfGteoAgT2HKx/b0qI2tc5LE/WugJR2HxbZIXkqDtggk+xmharwreu9AiosggYMiPv78c0SMqiiI/vc58gtx9a3a4QAAZUZ9ieau+J+DBbYAU/EUBpBlWDAHpj7VKTTAWtxE7gYIJBUg9uoiaYuQMIDa809dWkbSGBAkcgf53qyo3O1y55iAAMzgQJMftU6ybfxMDExH5SJ47jHUU1r9WLcpbMhhleV6/fIH29aAmzxjRfcd1G7aSoGAZ7iBMRHNT7XiiqVlYXcSwHMjA+mZij3PGfKXW2OApyTmIk+5o6eFB7jb/K2xCNsASROZB9M9yaAKAPN1FZHbl5fyi/iLJtLqQRgCO5z+00u1wuLU4GQCcADdP7k1trtOTAIIz52n5oGI6d6seHWkIKsBtgEbu3UTRLQAWFkal+oBdRXUIytyNvYKftMGKpWbCld6AqfX9j3FaWUVLkF5RhhGyewI7jBoJ14QsqW2CSeRz3iSI9qs2VoncyGuVqlD8rB/eULOtBmUAIMHPX0xxWUpo1Uos27kjGR6+sTWU4c6mB18NyPc5C3cY4k9evoeKYS+zDCF46gfzWWtOFUuCWYEFQOBkZb9acbwcmIctxx5VGAYn+1LZlncowYtlVDbDPWZkHpVFvElufDBAZwH3EzAlTEDg8ZnvSniilHWW3MMsBP2nrQddrVUkWyxU8bwNwkcY7ZFLrlsSjR0YCzaCXJYbwMjtiOnX2rzWubrTgSesUudST8o7wfqKCpk+tOCn+49weWyI7csm3K8EE7vU8R6indDoUe0xlt4MD+mI/U0qZ8s9Bwc/v6yarWrx2gHci/NAPlPfy8A0t3oQVB3U1TSMzOoYlSA0qMyVgkT08uacs6a0tuVujO7cCogMvA3Z5Ec9+ama4m3tuWju3nbABOeRjmR29aXN7Uo29h/8AMWTIUgq3cdJoAl79JY/WVx4ubmAAo67esYn+9aqrebPm+VYggyenrSPh5ukE2xuCxKYxPYdsdKdPxNoaEjJMjzKYzM0DCjuPFVQhX1YQDdK5MLye/wBJ/eoh1JayyxGwMDjOTIk/eqdzwh2811iXI3KOAesT09qQa0qWrsg7ziQQVKzjjgg5q0UCIyvomKhNoO5D5j5SeRtmY9Til/hm5dCoI3EAD/PvVvx53ZE3LG1uPf2ovhW5LbMEJngjnyycf50poyav1jAprcV1o+C21SIXytB5PWR6EUfw7WuzO2DMKD6BR07Yre/ct3Liuudys1zv5REH6kGgaDTrADbglxcEYOTxnBPGKA0R1KDcjXtC6pYVgcTke4PHvnjsa91CsbG78yMCe+04n2mP8FH8Sg2CSZKkKTHJBjdHTr+tMWiDtRxtDLAHRgRnPcdqpADUmTL9NOQ3uSdeC9pLuZHlJ6R0ppNaUIbM9STn9eleXtO9nykC5YJyvUCZnvVO/ZVwAeOad9I+h6mHL45NclsG44jyAe9eUIN61la7nAM47/VhCQuegnIptmvW7XxA5AJAKnoWkjB4wJ+1F8S8Pt2h8aRJ+VRwTxPzE+tSF17FhvYmTnv+uKxgB9gT1wJrcxNQ7MWksep9KEW2kzzVDxDU4nInjyqJH0GR61Ou3JMzJ64piG/SCTR1PbR3HJj96d1CFFErt3CVnkjifrFTBTNzUloknGB6DsOwoiNywTe4NrhkelV9T+IC4AuDcyiA4gNgcEjkVHGDNWl8Ba3Za6yhjG4bsiPYdfegcCTkJObWM2PXyqDgHif+6s+BeHA7yWDMsgr+UgdQeT1HFTNZqviLIVFAiQO/E/vSNm8ykMpII4IMGqK8lrqTdy74lrltOAgAImQGJOe5IB+lL6bxjE3N7wZVS3lB7nqY7cUJ7IhS0Q/UZ7SD2bND1Xh+xnUHcAfKcZBgiR7GgUKRuUBUJf8AGrjjaXIXtP8AejN4efhSGHmgQSOSeV7jvUwNHHTvVfSaY6hCdu1lEowEKYPmH6g+maJlrqWwBG4xqdSotXfiEm4DC46HBGenY1Dsay4SMljwBk/YVY0jm6oJA42lp5Pb6j9c0ZNb8KGVASpkCO3r2/iaSr8fKRIwq4uPDb1tDedY55HEhgCR7wPrW+o0ci2M7EMOomROZzzPpxVE+LXr+l3MV2s20qCQNu6JImD06etWlG1AyxNxcbl8s+g60TObmdFBfn8SPf0+4BUHlAweIIHljuO9SbVu8iutySFIKnMDsVP0q4GK+VlIPSMj6dfpQrl2fKu0k9JnHWY4pXIkGZkTL4fIFG19/vN9FqfiLP6VubZHSk7FtwcILfqCCDHQiac1OqZV3RuH5o5HqO49KsZTMufwJ5kYyCPv1NQSeleVug3AEZByK9q/qt7znFSpoiQdRcFtGUw24bRuJYjnK8AZzxUSzY82QMQYPXr9jR0Y3CcSR3jp2misJ9aep4ip6oGxYgfFIN1tnyT5eYjsJ6TNAvWCI4yJ549D2NWbc28XEDCOwkYwBUNySc80SNcsioRtIUI3480foc0Fqo3r26zamRtbnuD1E9RxzQr+k/21uoDtJgg/lPaetEre8WjgkiUNH4ROl+LuTD8E5EAEfeDg80LV/iNrjNIgMpWATAB/fgfalrKube1Z8/QHkT1H0ml9PpGY4B/t70Ot3GVuOXrNsWjAO4wZJ6e35f8AqtPD9GHgk4BG7oMk4B6Y/mqFvwwvaEMTE9pmeAe0Rg/pS2kt7YJUEFBu80H1Hvg80rno0ZLIIBgLtxrN1gB5ZkA5UqePeq406kqWU7SRIkAiR0k/oaHesqNMCVEsZSNoKQTAbqQRP6GiJqfhjaR8QuokEeWPyuGPUExPrVN5qMrkCKgfHvw9suE2T8S2RukCCO4YdCKd0tqLChLhQqQ5zzJG4+xAH2pXS6m9EqGAWAQY/MYA5k8dqZ0FlbaqL64QkcjBaSFMH3P1FUeRABMrkDqLau2qIRuZFLSIE5iRBnt+9IWtLcJld7Y68GRH+CaZ19kFQxYBZYqsHIJ5/T9q90+mDKV33DjIVQQQMiMzPrRL5RuW9nqEayyWUXMboKRmQZz0M7fXmrlnxH42nCkx8OZHJAP5gO0Ex71H0jhlUKSAhJOJPBAng9e9bWtKqsHuS6vOVkbTOD6f9daHXrKYEC5X1t/4R2uwIwVuDjgEHkz61P0DJZ1QYgm2+Qq+oOAeo9O1NG1t2rJZTlGP6g1lvQNqPirbJV0t7wAfmhiG9sRx3oF0SBJZZP3m112YxbI3d26RyDxmk9fpmuWFYsouI5mDiIGfTM4NJeA6a4rFiGEjC9W9fQDuaqXNJtgtDEsM9gcRHXOZq64GZDkxDMQvfrPPD77/AA1Hbspg5PqK9ptMDFeUs/aZv/I/E4u3lSJAAPQSSf8AO1YlliYI3Ecjg/WiaeztVt6bpHljoe+O0frXradCrMJUxwWnP2rbe6nRuhv0gzqZViJkDOcAcD35oVrVZEgEQffPrWWU8pIPA+v2r17+3G0K3WBHTP3oqAgkBujPbVxTbQEnyvGY4J6CazT3IIVnKpJBgT+nvQEsEozAHaCc9BBoTEk+9WFEThB7+BLXhV9lJcGV4KjGYif+PvRr+rYfKrIDmOkHrMUh4ZaRSfieYRJCnI/gxNO6LWpu2rmf+CxAyQQ3tMgg1ndRyJqaeZ6EUvau5bJCkoDmAeoovhm5g8DfOCJzn8w+tC8QvqxItqIBgEx3M9B1PXOBS1pdpkmf2pgUFeoQYmWtRoCG3EMwB2hTzA7iePaiaTSBgX3YBK7COuDGePSlNEDdIEle55A7GmNT4MACLt8ddsKxJge3tSyGqiZfJQdHf2mpuswjYAQSMdABJMgY44pYWbxCyGhWDAROJJmOe33rxdC6Gbbh1wTGY4ORyI6mKDe8TJaGkQY2g+XHaiVeOhFsPqbBqbKxuXySOpgcgAZED2rz/XFXLcGftW6KeUAYwSMmYEgn3HNC1BMCYJnLAyTjrV0DGqSKENY8VZWYgZbrNM3LjqAciTz3nt0kVNtITMAnbkx0HcmrF1Bc01uPn+fPEEwBnjAoWAuW7Kg2Z7o9ztsdgB03DJxOOlMaa3cVWYAASVNxphf+MjkGZ7d6QtugB+Kz4QDYF+Y5yDOI703pvFnW3ttgXUGQDyBkEED0pRSjKLArMv697LJkNuksZmc4yfTp61QF3Alsn/jie3NSPFCH04YWzbKkHPrgwO3GcUJNSWs9Swhh+1Wy+szPgxZhqXSXPGB7D+9ZW9q4SMCRWUu558kjVTj2hJhjwJgwJ3Tnr24ol/UblAZm7gkZI9+opC/e7fXAge1aDUEDnit3A9z0Y0NCNWnHIAHtz/1VGyouhvKxcndMCOI61Kt3gcmP2qjovESoJUGBE9vSaW4PpBDDl1EwjFLoiApO70JFUF8KslA28jyyTuHbsB+k1K1Lne5JILEEjocViXRAmTAj0n6UTKSBRqTBd2R/Lnm2CCDInqI9qet2rgKuVXaDMbgRjmamgT601pbjIJKyp4JXHuDRMNR8Y8QYMm4KqwR8uPm+vGKTEhRHJ9JoRbkAnbM/2n1p/VagJAFsKwCjzEkgiZMHAJx3iMVQBXQlXZoyhYuKlq2xOy4m4E/1SZyI6cfTilNfrjdeZwsbfaKzwa/aJb4gbdEgjM5yCDijOltt2yVYxAPHuO31pV0xuEmu4vqPEyPKmABmOpmTPeieHtJcm2pkSQ3f07fQ0nf0jo67oG7g9Oc0O8WuXFCcyAvTPf0pnEEakaiLjNm6LjoAIJxz3brEdP0p/UaZLe2GBmdx2/8AKBGcTn/JqMupA/KPk2j3/q96b8Pu3L5+EGEx5QcA7ZMe/aoyzNTa3GbN42zcVZKwJ4gwrHIH/qotq1duFJiFHlTEETIx/SfWmfCfCBctX7h22/hklRPLKAM/8ZBgd/anECfDQ3FCuBnIUnvBn7Ul9SY/MTfUn+KaB3BZc7VJKwNyxzkcgd6m+AttuSZyIxV3U+OlXs3VO4THygNCwCSOOME8GamamwFutshSXJwwIVWJiInirH9nEwyEHfVS5fQGAZg/NjpH/ih3tICQQfMue0A+3px60n8BmJZmZRA+XAMntkA81vaSWg+bbIV+DB6H3pdETF/SROKGnHv6xux4WAPKzAejGsr1rb9wPqf7VlShOf8A6rOP904Z7J3EDJmiDS+TcSBmI6z7dqf0Go2MMxPWmLOrNwvBWBnzTmT/AJ961fUPVTvNeqkM1S8JC75bKjmDHQx69DSd1BODI+32ra1fKyBxRMOQkY6sQ/iKqbkWx5SpOZnBzEntSSpOBkmmXuNAYyeQPbqKxbuxpXIkEGM4IbPbiotgRaMQD+k90ulYEHAYMAA3fmSO2KP4n4pPkWdqnG7J9aBrtb8R935u4EftXi+Hs6M+5cHMtB9/Wq+Wj9dzQKNnOZ/Sg6lmJl5JPU+lVdOVFh1IbcCCBAIPQ8Z/tQNLaQ4LIM43Bpz6j2qBoI+IDw75sjHWMH79661vwwtywbtssx5+GQNx+3PfHSlLOuSFQokH5QowGXsT3/XNTdR4wJhN4SZIng8Y/wC6RzZ26qWy2NGWLVjaWIWMkGYgYUgbe+ce9c/avEG4oWWNyAfeZHc10Go19pLJu291zeYIJgAxHmHIMAVC0WrXLPugszQDA4jtnkjn6UKA0dReWrXfvFdTZO99onaYkfqfvisueH3FUOywsSD0OCQMd4NWfCtKBZSSZJFxlXDAMfuAVgV743qWCssz8TAXsFYsD75I+9NGTzcRIATjswWi8RK2blqfMV8pGR3IM98j3qyviJOlGmvnzg+Rhkr83lJ9OB6H0rl/D7ZkjiOT1mYAzxnFWtR4aDZcP5bo82WneuSCDwcSJ9qBgLq4QqhqIat3LbGJEYjqROBTf+mH+3uJYN5RuyAw4H16VF0tp7jBFBJAMfTOK6CyA1hg8K6wyqxiSuTB7xmOuap1IoCOVk41E7V101JtsxhsgTjqR7Cac8OurdMbYdTkTMeoJpHWA3h8QYZSAO3r0+v3rFssmrEfmzPSCMn2q6sUZizYVyKa0w/OV7t0KSDmDWUM3IJB5Bg8V7QcfmcPXtJD2zdIYlRAjHboDH15pY6Eqc/K0iRxIEx9gftSNi8yGRIn0wY/eql24zHySBO7byAe/t/FaQvHU7ecMOvWZqr9prcKrDsSR+3/AIrzV+Hm3ZWQAXEz1gjHtS9sqW2r1PXj/wADvVLS6gKPhXFDn/k5IHYR7fX2oXYjqRUY+VuvSA1fiAuWbRgTO1sY7H24ma8+CSmoJUk24C8BVAycDkwT3pj/AOFq1jej9cjb+Y4iR19xRLAYHVWmgZO7BnCDy844iaDoeX+bkIPTH+VJmm0e5SxGSDHbirOhS0bDW2AgwQTghgoyfrU9LUXLYckW2CmB2ZSMTzkj71R1elFyAIXEgsDxAO3AORz3EmqcX6wseaxREl3fDiGZbYcsBkE5AImMR0mpxaBic1ZOkkrsb4ojoCI9CefSanNbIYgiCDx2o1atRygmUvC7KbT8WEEbiWGfYYnPSP1qTq7KFmNqdk4n5s+lXLHg9zUWHcuMECGnp1ntBipBtLZuKSd4HzdIPUVE0SfWFeqELpvDyLTljtEgbDIMkSGIHGODB5pFA7WwgJh2CAepOY7DNXNZtKXXO9XGRJyyuAOxDCRmelRvD7x+KgBj4QL8SAQogR6mjVrBM5/iL5jl6/8AyN3iqu3m+WAOuQBIHcCmtJ4slzbbvBSsHJwV5Pzc5pbxfWfGfdsCEKPKOv29xQdLaEw2zPUnK/52zVVqzNq8anQPaWwFCD/afIuDJJHIb1H7VppSpthLpBWAFOdySQWPqvWKm/6uWJSQpObfzW/eD9+MUK9dZiAN24Y2loiM4Hr70nju4OTkeo3pLOxmaBuMwZxE/ue+KcuIjpvKEoWgNHX+Ki6bXMQUYMSeDGf1pu9qNSttU+GVtnzgBTnpM1ZRj33FfUOJhXXrHbN34dt1RpW4QrArPkGZnuDWrXwG3CTiJAgACP8AIrXQaI3rLlVuBgygds8xj9O1UF0J07snxBdgZ2kkEAbsgHjpMioFI0Zmy+JxDIXqyfwI+1Ty8lsmVMjuRBPfE96yh2/DC3m7mcEY9M1lEF1Obk4liR1OUt22aD5vSB/gFM6rxS55lbEwCAI4H+fejaK8du0SSBLenapbNLEnrTRTT0dsXo9Q+k0zPIQcAsxmIUcmgSVJ6GqiWQtpTEuzT67YII9JB/Wh/wCm5IklRJP/ABPB+36yKgYEExOTJWXgYE+KOlsr1OT6kQVn2r2x4pNxy+figEyYlu5PuR969s2FNt90g/lxyaX1GnCtbK9VA+pQE/qKscepkzhjku9fwTe7qScSSMcniOAOmKdt+KKCDBGCGiNpnHygCMduuaDb8IY2/iblAk8z0MTimPD9JaKTG9hO4TjkgRH/AHzQEpN/FauvSN6Q8BLXzD5vyjvj8pHeh2NTtuLuyrE7i0ExtOJycQP1pzSHbdjcWR8D/wBW0EH7Y9frS3i2kUOvmhSp3HbkEATAHJzSBRNQmNLf87hvENS1p2UwLVxfLt4jBUj6iD7mp13R7bcOVjzPIg5CiM/p9abfRWNwUO7PiCCCJIEDt9OlGfw8XVIDXDtAZiANo3GBuHcxx2FEGqWQB00A+sjS3FaflAR55nbKmT2IOKR8N0XxFcoWNxYlVH5QBwesGJ96YvWF/wBJ88n4gxxIYDJH0pDwfUC0xLE/mjb0LRJPfApw6NTHTNkHrrv85veYsxU9Dg8Hnt1+lMu2y0mImd2MZ4PfGfqKXfBG1twJmYz9f861rq9buMNJAJ4MfxQkXU1Bvb+fjK3h724NvBO6RuyvA69zU7UagtdZgcTA9hgfSndFeHw1VkGTKxCnAwwYDJ6RSy6Te4sqhDHgmZJJ49jxNAtAmW/iEQ+b0m5ubYZWIW4Pm6q4wfp6djT+g1Fxi1s4dR1PQA/Q+lb2dAqb9O486ZIYQQY4+noetL6W/wD7u25uMTkHrHl9x1qWCaMw+MyA47qwej7GNi+yDe1wxIBYfT2gxW+h8ZFliV+ffG4/Js6SpBmSQc8RQNUy3AqEEH5i0YKjOAOO01pfO4gKoUGMwcBfertQZxJS072lBW8jXHUxuRl2wOk9fespW9rWDH4conRQJHrkjOZrKvcGpC0YVLJcsQzHAjkUC1pd7T8qT2+9F0ukV3IdwETsZmf6fr9qb1N2yk/D3GRENke+R5fp+tQtR12Z6rlQv84R7mB0A6R/PetLOp2E7QdzTMjG1uQfYwwPq1aNHlt2zuY8uTiT0z0oviN1lzdJJiB1Bj14iq5WKAmT6PE83bcjuxEAE49a9s6E/B+KMBOff4hH7VuzbjgZPp/ArLemlCsnduYR7wQPuTzTt1CzVr7ETS43lAjAmOe+c1lqwNpYMcRMeo4P1Br3S7mA6ggc8ev6zTen0ona3Lq0D1RpP/6sPqO9S/SVaBVaaWPEgIEbAGmeY4g+p5+9Navxhrj22QbSJGDOTtBPpnNeeI+FBJhYAUmZmSvzR9jQhoQDCsRuXG4QZjjPSetB5DuE735QalW34S6OjB0b4jYdejKQYP8ATkD3z0oGo8MdLLXg5i55iCYP/GVzInt3qQ1tkjdwcc5nH2OarXL0KgdiwUREFXXjhohgO1UbHzI+MP8A2ncm67iTIUN//M8A9I5pUaczHHvTWvMeQyYMgmDOIoxebc7QWJyR3J4A7+1GWoCDgXIt3A23CGMHABPbM+U9/WiDwjdDBpDTmJgyI3RnM0KzoWdgpBA5M4oo8Va23lbExGIgdOM0BB/29zWKJoRzRKFYJdTb/S2RB9fT1og1G03FEQcKwOQR7dJprTXGdZZfiLzB5juvpSGrsbSx2KocSDPbPtmkrs7g50JAKehjljWCGuPm4qETz0wfWhaTTG6q3J9/cYqGLwXg7v0Ht3NWtCyuoS1ca2xyFA3DrI7zjsaJlKjUEjHlHErr94xpLBDlC4PlIBPMQT/FZavh7YYEqDhl3YwM+/TFZoCg3CTv/MSeQf0imvhoREKBxK/KczmODMZHagDi9zHm8L/TpNkG/kCJ37FxTCXDt6SfXpnisp5m3E+ZSRgnmSMTIkZr2jsTCvg3YWCPzE4sWmLeWSQeRzVBQdkvMnoMGROW7e01lZRs1txndyKALmlvcQcQpOAO44MnPWqDB2tBUO/aSxByeg47etZWUt2oEiTiG0YkLpnPljI5GP1pK3fG9xJBIB58vP3X3rKynY9rcyZQPqhBN9BrdrYwZMQeogjPp/NU7VneguAf/LacTJOCTA7xkjPFZWUTaOojGA6794QbAwHz/NKsTBBQyQT0/Xig6XTi7cG1fLDCY6kGOecx+tZWUvoXNaoDd/H/ABNbLkXraPGJliO4Cifp9qZ/ELNaa0sSqA7X6gRAU+x69orKyrB2BF8KVviA1SC/pzdUENbIDCZkN1+81La7CjaJI6GYJ9Izx+5rKymKPSAzE4S0Z0niLNaOPPmDJJ9RnPH6UG1ojI3Y9D/nFZWUJHEkCTwmdmpTOs095V2LuCtEJAwekf2rbxOzbbTt8Q7Liv5THlPrjisrKyciConQU2zfE5G7tDFWEEHJGRTFnTISIYgg8jBHrWVlamB42DAd/MF95vrNKXJO4xtkluZGCMY9a10WqO5QCQQImcEA/r+9ZWUYHlqecbIxct6zrNB4GrJLai0GPzK42kGBjGD7isrKyg4D2iS29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9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1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3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5" descr="data:image/jpeg;base64,/9j/4AAQSkZJRgABAQAAAQABAAD/2wCEAAkGBhQSERUUEhQWFBUVGBUWFxgYFxgYFhYYFxUYHRcYFxoXHCYeGBkjGRcWHy8gJScpLCwtFyAxNTAqNSYrLCkBCQoKDgwOGg8PGiwkHyUvLCwpLCwpLCwsLCksLCwsLCwsLCwpLCwsLCwsLCwsLCwsLCksKSksLCwsLCwsLCwsLP/AABEIARgAtAMBIgACEQEDEQH/xAAcAAABBQEBAQAAAAAAAAAAAAAGAAEEBQcCAwj/xABCEAACAQIEAwYDBQgBAwIHAAABAhEAAwQSITEFQVEGEyJhcYEykaEHI0KxwRRSYnKCktHw4STC8RUzFjRDU2Oisv/EABoBAAIDAQEAAAAAAAAAAAAAAAEDAAIEBQb/xAAwEQACAgEEAQMBBwMFAAAAAAAAAQIRAwQSITFBEyJRYQVxgZGx4fAywfEUIzNCUv/aAAwDAQACEQMRAD8AuQtPFdRSrvHCoaKQp6aoAVPTRSqBsUU0V1SqEZzT08UoqESFSilSqBoVORTUiahCu4ji1tuskrnAEg6fFsRyB2JHKh/tBwdrTZmYlGErBkq2kBvLfUUR8WwbEC4ihmQMNejRMTpy+tCnFTiCpd0YKPIx7+VcrUYpObaVnd0+WLwKLO+E4ks6K0FVjKo88+kHQnwMdetWOOAKG2HKgoocGDMD8JGyyBpz6VxwLh63bIUEBive5x8SHOyBT8m0/jNe2B7OBrh7xy/dkZly5Z8jrtOkj6VRYHFxryMx5V6ct10iX2TvZsJb6rnT+12/SKpO3eNJZLQ2A7w+ZMgfIA/3VY9jwUF+wd7V0+4bSfmhPvVF2y/+bP8AJbj+3/M1vytrEcOS/wBxlLb5Ve8DtNauB2MRMp+IgiPF+7766bVBw692BA8ZgluagjwhehjUnfWBzko7O8K0zsNOQ6n/AAK5SUsstkBjdIsf/TFuEvckE7AclgQD5xSqwmlXYjghFVQhyYqUU9PFOFnNKKeKVQg1KnpVCDUqeKUVCUNT08UstQKOYpV3FKoQ5FeOMYrbYqJMN7eEwdOhipAFI0GXhJKSbPTDW0FvK/jkQSfxdSZoP47ge4zGw7KjaMgJiDTcW41dsEo6/wArDZhyI/UcqGcfxdrh1PoK4jU4SpntpZtPkxWuUEfY7CgYh7ZYZcobSNSphY9nb/RRwb9iyjMfE2pJ1J9Z94rL+yuFuXL0kNkUS+UjNlMjw9TOsfwmtQuXcOuGuraGjprrLEBY3PMAH3JNKyxmqfyct6uMU4gngmjHlwIXEWFc9Ay/8I596XFbdi5dNxwfu/ATlOVoJgg7ESYnYV6cUxSd8mvhtADIAQ0kSsyIChRMTOtc3+Po6hSmTYGNQN59eVbsueP/AB2c6EMT90+/gruE8INy+5cQAxzfPQD2owiBpoB8gB+lVPCccoFxWI8Hd6jXMGByx1iDTY7GllPIbBQevXqaEMmPTwvtsyzg5SaXRNv8Uto2UmSN4BPtI50qEcTfBYy0R4RrG2/1mlSv9dkfhA9KIdxSiuop4rsGZHEUorulUJZwFp4p6VEg0U+WlTGoSx6YmlFIigFDUorqlUIc0q6poogK7j3DmvWWtoVBJX4piAZO2x0FZr+wFGYPupIM9QYNa3FVfEOzlq82YghjuVI18zI3pGbFvXHZqwZvTfPQOdkin3veQqoquHkqUMwfENgRy2MbVZ8Vs3MrXUD5CDmlQs6xngHWRBmB85qywvAbNrUA7EGSfGCdmGxAOo00q0vcRXJlIH+8qwaiThFY2dzQ6SGqjLJ+H3fUzfD4skZWPwCF9Dt/vlXVylxGyLd45NVJ08p2n0pMZrlS4lZys+OWLI4S8FrwTEBh3Z3BZh8tq9L8tlDSoLQIjM5A+FQSAT11AE61QWsQ1tsy71Y4OxdxV8PBVIXMRpIB1Uep6dZPnetxRNUdW+GX7gzBMo10hTzkkk7mSaVEdqzdEi2wCydIUxPrtSrTHFjav3EtluaVNSrvGHoVNT0qIBop4pxSoBGpqelRAKKRFKlQCNFKnpqhLGFPSpjRAPTUqpO1vEjasEKJ7zMh1gqGU6iPSqykoq2Fc8C4nxoffKNO6D5idZIywBGxzE/KqDiPD8XmywzjkyagjkfL3r24BZe5gL53GfXXUnIJkbzBGvOT0op4TczWLTdbafRQD9RXOxJaiUnPx0dLFqsmljUPPYGYfgNwFluaOArwTOZCDqpH4lcBSP4hXlbXlRrxPCFlzL8aSy+f7yf1AfML0oSt4hLbXdQYtuyk/ikQpA5MJzQelZtbpttOC46KKctS7fY+Iti1bzn4mOVBG3Vj1gax1im4XxMu62SzJabQKsToCfEdyTqT1NDVq4SNSTyEnYDpNTeG3slxG6GsuxRVFEg/t8WRRlVCANBr+elKhl8coO4+dNT1qcvhh2RLfsxxB3fxNIIO/kCRRPNBfZtyHUDSdPTQ0WYFwyllMgkif5dD9RW7R5bW0z5F5PekaeKaK6AkU0qeKUUQDU1dRTVAjU9KmqEFSpUqgBCmNPFKoQahrtpgC1sXB+DQ6ahSd/QH86Ja8MdgxdtvbbQOpE9Oh9jB9qpkgpxcWFOmBHZ/ixs4e+hUFbhWG0nOBBHUiCPT3oo7MXJwyeRdfk5/QihFWGXKAMo6c9dT6neinsofuHHNWaPdFP5g1yNFkUcklLg1ZfcuC6oE7a4AJcDDQOCfck5gPfX+qjXA4oXba3F2YA+h5g+hmg3t3iW79VIOQWxHSSSSfoBXR1NPGyunltmgcNvKB6fnSDU3fMYgA8tTHpXpetm36nboB1rjtcmpx54OlsMaVPh+FX7gzLauOOoEj2pVNq+QbWWousigpMmQCBrqNY9po+4LgGGHtgA6Ip+YmrCxZt2lVFUALEaDpvPXf50+I4tGlTDqHi6VlJYk/JHYRXJNC3F+1b/tTBNQoCRykat9SR7VeYbj2SyGuWwHfNl6eR+tdOOrTjdclMWm9TJtukSbN8MJUyK7NDPDeOEX2DFmtsAYCywuNyAGuUAa9NOooktXg3wmY0Pkeh8604sinFMXnwvHJpdfI8U8U8UqaZzmKUV1TVCHMU9PFKKhBopq6ilUIOlua9r3DbgVjl1ytp7aaVX3rRN22SfAA3h0g3AQVJ/pzR6VcXuPqgBY+v8AzXN1OqliltSO7o/s6GbCsjf7GV4jANZbK23I9RVpwbFstnEBAWbKuUDUgkMs+gkGrXtORiEN22NA8bcsok+mYihW5nRGiQGEE7SJEj61y9kk02uzDKKUnFeCuw+NuWmzW3KnXY6bcxsas+19261vD32GUXLYDjlmQtBjzVpHlUThXDjeuKg2mT5Lz/xWgcV4Kt6wbJ0EAKf3WUaH/PkTXWwxc4uIltRaZmTWgrwQYAzHyGXMf8Vo3ZS5hb9oIRauXFUaZMr+cyZPqPnQRewua5lYwWW0hPIZkUZusbH0NEnDewXdMH75g4mCqwNQRzJPMzWCWknnVdUbcmRY5bk+wS4tZz37hsB1thiFCF8um5GukmT6EU1aJgsZZsW0QRa0+GYgglWmdScysJPSlW+OkilTZkeZvwe+O4lBqgxPHdyNcoJg9fwj5x9ai4vixMhtCCQQdCK8OF8Ma+4XlOZz/DsB6nX51zYYm3t8jXLiyV2V4MbjC40SWIGYxm0Jdhpry/uos4lYtGEulXkgCNIJMCCNR00rnFYCbYW0QhX4Og8j7VT2uC3hcW5dOcK0lUJzeTDTWDBjc8q6UcM8cko9eR0M2B4XGS58D4PF2sI7oVKtlC52/GAzH0BBO3pVtwy6zKWbQFpX+WBr7mTVJxLsuWnERFq0wyyZLgldIP8A+SSSeTNzr1xLraCWmvkKAM0GWOZQAuhkKMrHXT71ekVTHkjGUp30M1EnLHHF4CANIkc9aeq7hXELZAtq+YgaTEwIG/MnQ1ZxW/HNTjuRyckFCVdnMUorxxuLW0hZuhgc2PQedR8E7Xgzkm2gKALzI3fxcjMCRyml5s8MSuRIQc+icRG9PFUNu/8AtF8W00s2/E4EwSXLZfdvyq/ijhyPItzVEnFLhHMU+WulWdBXpdwzL8QIptq6Aouroi37AdSp2PTQg8iD1qobs4xOt0kemv5xV7FIRyI6b86TlhilW+huPLkgmoPgr7OA7mTbLMp1NsmYPMoTsf4djyiofHUQql6f/bYDlqGIBUg7naQauWuKDBInpOtV/F7dsAszWxm8LB2AS6P3X6Ho249NKtJQa2NokVN+5J/eePDnsLHdlFkyfwzHUHnyirW7ZVrZzMApjmPEN2E9CND60B2rinMUMqHKwYldTkmDqCBEjSVPlULjHEXUhFYhcpDLOniO0ekfOuTj1M8M3jcfxLuFvkldtMKTca/aJZYRiV1UQoA1Gm4GlHD45RbF1mCqVViTt4gD+tZpZx91bAUOBaJuKRlBI0Uka8jn+YNXXBMCMQs4jEE2rSqFtzlhICoWjaYjTU9dRW3Bl3Sf1GZop44v4ImJt3cVcuXbaMULkL4SYA/U7+9PVnjcdfkDAstuyBGUgDxAmTB110OuutKi1Bu2yqm10iz7R8BF0l1gOuWejA6fOateF8LFlMo3OrHqf8DapF+z41PJiP8A9JP55akhOgpyjFNyKZLpI88tNgvvS2XULpI9Na7Yf7NVr271pW7mHDcicpX9D9KrlnKvZyM00cO5+tZI7S8TH7OyHUFSse1ZjZfN7aVc9oLt8L96hST1BBkeXvQ3YuQw6HQ1xJQau+y+SnJ7evBa4DDsbqBDqWWPI5hB/WtKuOACTsKE+yGFBZ7p2tjT1YGT7KD86mrxzv7j2x4QjHLv94ogZvTMJHqK6WCbx4d0vJml7nRNxeFNxwSZUGV8pUA/lUfjmMNnChVmSzAfIH/NS3xi2rbO58KjXny5dTO1V3CsWcZczFQtu2QwG8trlzHrudNNKxq82VWN/pRY8C4Z3NkKfibxP/MeXsNPnVoLBNctcCwT1gac4P8Ag15vxNQNYnrXRy5/SqKN2g+zXqk5yfB4Yri7Ye4PCpVhzPiBkzlH4jECBXphuOtilZlkIhEmNz+6AfLmdq64VjkvXDMEIND5sdp5bfWp3GGAUgQI9q5epyxk1JN3+hrzYpaWHpuq/UCu0nHX+BSVB000n3FUto3iVW0WM6ACvTjOKzXMsiBrOw03J8vOovAu1yLiRbAAtuQhufjEncT8KkwDpMa+VDFGWSaTZyWrdhtheGyoFwKzZYuNvJ5hTt6kDTqTXnjez2GCF3tgxt4mEnlsYFXSoAIAiNAOkVR9prpbLZT4223/AN6/KurlShD2rnpFVmnOVW6B5uCq92bGS2qLBYA5M06LcPKRPiMxAmvHBcHGJV7bDJiLRK5jtc1bwv8AxCCM3QeVHPDuGrZtC2NYmT+8T8RPr+UVT4ngL2i9zDw0nNkOjDUkhG59QDQjgWOHCt+SRyKcqm6+oFJwtgbqXAVZADB/mUH6HevTgFpWF1SPGwUqekcvnP06US43Grfw7uwi5bzLJEMQPiU+YYqY5RQ/wPh90MXy+AW1ck7Q8FI6z+QPSskoW2oD5xcILcTcFi0RSH3k9KVeONwfePmBiYn18qVZ7K7Qvv8AauykHMGImQNQDBB9ah4ntqpUwdY/8VC4l2JAaLbZiQTBgHQ8jtUPg+Ct2LpN5TKjwgjQNIgsp8pq+VT3Xk/YXGXSD1MATbBVd1BU89RpJ86znH8ec3SUYgg7g0eXO2Vu2pzOCwEhRrmPLasyFo/EYk9NhS56lzdtU18ElFR8hHiuMHEYIm4olWyM0aElSUPkfCf9NBnM/P5f6aLeAXSyXLIynOQSjg5WA0JkagqSPrG1RrnY9hcVQ6ZmV3VASdVI8JJg+IEweulXjvzOyzUUltL3saGOEvFQC0kDoSLWg09aq+E9pFusA/gaBEmZ8gf0q57FsLGFLXmVAbmknkUTLPSYoAvYcd8VQ+DO2VojwSSG8oXX2rZlivTiKqpNBX2qxUhLQ3MEjn5fTX3op4HwzubKp+I6t6nl7CB7ULdkcCcRiDdfULDa+WiL7QP7aOMZcKW3YakKT8hM+2/tR0kKW5+SswY7TYsPK2yyskrnU65jAIjmNxPmag4LhjuhNxy5AkwSFHpGpqs/9VCsBPlPrXeG7Qq5a3aZswnMGgfDO2uux9NKZkUXK2dDT5cmOG2LLbg2KSzcVJIBcMRMq2o+KddhAE8/OibtNjFRCWcKDMefoBqayHH9o8t1WGpRlb5MDH0qf2o4+t1UdHLd4gbUyyGSpUnyKkCubnxXkW0mTNPIkpO6KTj/ABkXHZbcheZ5sfbYeVR+CYFr+It20GrMo9BOp9AATXtwDh9m9iUt3nNtXkZhAho8MzpBIj3FWuK44mCvMmBXIULo9y4Fd7hBjSRCLIOg351txY1FWxDdcI2Ft6jLggHLnVjoOijy8/OgThn2oOSEvW1JOgZTl1jSQTG8cxVxwLtqbzHvEyoCVJ5ht9p2A3rZuizL6cgriny12kESNQdR5g7GuglWsrQHduuEghLo+ITbbkDmBKk+YKkf1VYdlcMt3CYctytNaPQqCVg+6gjpr1NTe1NgnCXiBJVc49UIb8gag9g74uYUxpluXBHTNDj6sap1KxncF9GDONwxs3GRiBB0nmIEEdQaVF3EcM6OQllLqnxAsJyyTKjyzS39ZpVneki3dl1kddFjct/fJ/I35ionHktFPvLecxIMEQP5ht6V7cWvBSfFly22Mz/ECFGu52oQbtoFJ33+dL1GeSW1ItLGlREucPaSCrLH7wI/PYedRcRw8rvAjzDDXaCsipnGu1fe2gFOoZSfQA6ekkfKoWH7RpoGQg8yIIn00rlrHxYGSOzUjFoCNw4PujfrFe2Y3eIp3TkzcCmBBRVMMPYA613Yu27wDI2VvkQefrV3wXglu6HS+AHYlkKgKxHN1casVJPpOs6U/TJ76D1yVXHMeq2rtu4pW7n8K8gcwLkH9whjH9NCq3ave1HZe9hzmYm5b0UPJMDkrSTl6Dl0oabQ02balUiSlu5NJ7AX0NhlU+MMSw5kQMpHly9aKHSdDqDWR9nuJmziLdwciA3mrGGHy+oFbI1mt+KacVQtxAbiH2Y2bjsyO1oE5gBqF02APKdd+dB/aThVvCXMpm4wUgPAUgjTxD8URpqNzvWy3YA1/wB61l32iYRmdrgViJBkCV10IMGQdAem9Jz5I2o+TXpXy93wZ1jLrMZYydJ9hA+lSmM2kHNCwPoTIn3mvMqJ1Ejp18qk4rFvdLF2MuxduQLEzsPWlbkkWk4pkTDKcwYfhIPuDNeFy6xdmbckknzJk/Wifsdhc+Nw6hc47xCQeimST5ACfatJ7TfZfZxb94pNm4fiygFWPUrpB8wabBbldiXLkxJG51b4LjRW2w5liT1MqB+YopwnCbNvNaAFy2pKliMpcoRLEbsC20MAI516YDsrg7+KtqZtgz4VOjsBIGslZAO30oxbbo1S0zjDemGPYRmbAWS/MPH8veNl+lEASvS1hQihVAVVAAA0AAGgHQAUrd1GMK6k6iARMjcR5Vp3HP28kfEYbOrLyZSp/qBH60C/ZbdI/aLR3BRo8xmRvqFrRxarNOFYlcHxnELcIS23e+I7AMBdX8o9TQ3EUTRF86VV+PxtvMJI1AIidj7etKs71MTbHRya7PTE4QNiMp2eyyn5x+VZ72i7PZMSbVsZ9F2GoJ/CY5/5rRsS/wD1FlvK4v0n86SYNDeN4AZgMs9SPxeo29qOTFvRldcMGLH2WW2tLnd0uxJKwVHlBHL1qrx32VXlE2riP5GUP6j61pXe0xu0fSi+KK2jFMV2fxeGMtauKBzjMvzWRUnhfaVlKSYdWBDH8JmCfSN/Kth7yqvF8Aw9xsz2ULdco19Y396W9MrtBUqJKPbxdhkcRmDJcT8SESGHqGEg+QNZBj+DtbFwOVzW7mQiR4hJCunUEgyOUr7HHaXD3rbNcttHeHUqSNY6ciQOsabAmgi9cNp1uHXI6tH8rAkfIUMlN7WiNrwcdneHtexNu2o3YE/wqDLE+QFbkLoO0UAY28uGwJuYci2RcKM6KuZ0W4+kkblAuvnVH2Q43cQM2dUDsWhiWzkEj4eQ/DII2O8U2o4lUmWitysPu0/EAmQeTH6gUJ8Sxpa1cgxKMB/UMo/OiW/etYq2Q2jZSAdZBI/D11A3oI40clh/PKoHvmPvCGsGoSctyd2D7wDe3rB5b0gKtuJcFureugLmCMQWB8GgBME1D4dw9rrQvuelR2uydhD9nnD7r4tXtMUFsSzZcwg6FDsPECRvWtcS7R2cOJvXFTmAT4jHRRqfahbhnF7WBwgBQgJ+7EuTGpJPxEz5ADyrLuOcXbEYi5dfdzIAMhRyUTyFboSgopJ2VjcmW/GuOIt1zZLNZZmdCVK/ESWXXeCSJ6RV52G4PdfGJcxANsIve2lYEG5yDCfwrMn1XkapsU63LaWQsnwIo55jABHmSan8Wxl7A4g4ZWEYds1pgcxUEGDqfxK0Mmxj3qryQjPk1TyT2bb4DjtVxN7TIFYgOlxSPPNbIb1jMPehq9iXRu875i0qy8suUbECA0kkmd9JmK8O1/Ge/SxetmQEi6Br3bM2gbpLK8TvA60LXuO6RNOlXAiDdGv9nO0H7RakxnQ5XjnIkMPUfUGs6+0S7OPYr+7bU+bZAfyZR7VZ/ZziO7sYjE3jltsyKpPPIGnL1MsB6z0r2v8AaOyX70ABmIaSBmBCwuvIgUvPlUIfVlI8SKN8RceCf2p2gBiucKCNMoAGkCBSoiXtqg0zsI5AmPpSrmetL4N61K/8oL+KYru8jazJUDqWEAfOKmIuUAdABVdxxZ7gdb1v6GrULXarmzA3cUjmmr0illo2Vo4FcXGgEkwAJJOgAHM1IFuusSthELXb1tVETJB3MQQKXPLGH9ReOKUuUB3E+NPluF7ObDk5UuAldjuTB57afnVJj8NbNrNdDIPCJIMAt8ImNSelc4TtrcW2bV0C4neNqd2XOSJHIgbe1c8R48l9xDMTAVVA3c6LPSCa5uXNOT5/CjdHTYtm5v7iHh3ttaNh3+6Z0aYYaAkGR1iRI8ulDuIIw9/uQ2e2QpDCSNRqwkAxMyI5E1dcRwKWbjA95bCKMw0Zc4CjwmdUZjmHrGnKXwm7kHeIcxkBVAKySR8XVYI02112qspSbpu0UjibVLoh4Li72mAMkCrq1xCxibqq4OYBisDwPcIiTqNgNORJO/O04d2cU5rdwWg+VXXLJUo4Pwsf3SCPhjbrXpf4NgVt946m2yBWkMcxOhUgagk6cqK08/8AsqKbVGO6LUqBHtPiVBa0UuICOWVcwEBTMGV8PLprQpgQ9ls1tyDsfOj3i3Hrd77vKoLAgM6IztKiYMHKQZiOtDPaPs42HRbisWVpkGNOh05T+lNjiaVWUptWccR7Qtesi24AIYGRpm0YajrqKrcNw3vZJYIBuTrvMAAb7V3w/BtfUlYJWJEwdZiJ5aHnXpZsZSVul7a6mYJAbTUjmInbXaqP28LsWlXRb8AxVnB3RfuFsTcTW2i+C2rQYZiZZo5CB16VUcS4q9+9cvPGa4xYwIEnoOggD2r1u8Igk99aIB3Dyf7QMw9IqMTYUwzvrzCiNvUn6UFHy+SzbZadieMpZxGS6A1q+O7uBgCNT4SZ0gNofJj0ov4r2UwOHvC49n7tbN24ySxUstyyqwJ38ZEba0F4XgFohbj3lZTJCKGDPyIJYAKOpE+VFDcc72xdtOGZrFh7dwnRsrXLQRwDuVKoGGnXnW7Dli/b8C5fK/EoOMdoTiGWFFu2gi3bXZRz20k/75rDcNFyNQBuSTA9/nUE4AzoQfQ6/I6154THFgVIjKdvbn7/AJ1z8jlluVh2pBEvBcKNGu3Cf4CqqPKCpPuT8tqVUndT1p6Tx8h3o2Xi8M2GjneQ/SRVoFqnxDMf2QsuU94unTw7fKrtRXbsnhHOWmy16ha6CULBQP8AarCYhrIOGJzqwYqCBnWCCJPPWRWb8bvXEBS4joRqQQR/xzrawtZz9svFSlmzZUwHZmeDuEC5QfKWzewpOTGsnY1SlGO3wZvdxPnFeuDxgDEF8oIOuuhGqnQfvAVTElhXpY4VcYZlVmE5ZAkT09dazPHQN3FBXb4q95LjEkkWyGOpTwgSxEESVAB9AapbuM7pgoYmEWdCpDMhkQd8ucwecT5D14TjruFDowZVuDKwIiJgSQfL5x5Vxi8M9y6XdTlvM2UgfF0AA5xHzqqVcGjdcU2+Q7GPs4rB2kDm1fwyI08zbygOylfiEQ5G4ynShu8pusCBk1JGUaLpz+QqHwTDqbbS+xGQzsdTB6hgCJ/03vC7du4IeecdBWmT9UXHHtlYMcXJZVuJvaMOBy1lW05SPqK9jxrvVhmAkR4tteX6V78XshWZk00IMbOvNT1mjfBdgMMqC4bAvZhmFy0z8xIItFtYkHQk+VWx45Lgo5KPBm/A2a1euqpUwIYzI0P4epnSeWtW+KxDsotgeJ+X7qnb3P0HrVj/AOm2mdVsoMqkyIIJadQ2fxb7ivLBY+3ZulLp8bnV/U8+ntWSWOUndEl8oqr/AGLukA22EndTIAPkak8I7Dsrh75DQRCDxAmdM0jbbTnRPhOO4dgAHAOYqJBE6TOuw8zUm9iQQO7MgzLDb+Vf1PT1oObXArdI4s4e33YBudx3TB0KgOgYHkjAhTOkIRMnSqzi3ExefvBaKXwGS5GqXrTDed5BA0O076CrCzw7WT/ojQCpwwCMCrKGB+nnPKrvUz20DG4qVszvDNPnV3e7Ij9k/a3Y227xVzE+FrYBzHLuzSAojeai38GMLibdu7Js55B5lCwzCRrpzHnI3ox7d3Fu8OvOhHdrctW7WWMpVLih2WOrEgeVsdargxXch21KVroFr+Lwtm1hywYtdtd6fGBBNy4sR6JSqw4B9nNvH4WzeNxrbAPbYKqGSt65BJImcpUewpVrWLHXSJS+Axv8UT9rw+GJJdbmYHrb7slTPPSR7UViKz2yqHFYW8JQWVdHzEsSpUhIMawSd+tG9q+GEqZHUUy4z5iyilwS5qk4/wBqreGViZcrEgeZAAnrrUji2O7q0zc9l9Tt/n2rKO1mMMBJkk528yfhn2k+9Jyz2FZT8IPuCdureKdbaIysW1B18MEkgj0HzqF9ofZlMYFh8lxB4dBl8TKTmgT8IMetCf2cnLis0SRbc+xKr+tHHFLhJJmKRk1HtpPkKM2T7OryT97aI3HxzP8AbpUUdmb1twGQusgsEJ1UHUcuVGuJflv71RcV433RK2zmuczutv8ARn8thzk6BCyyZZPmwqt8NVrGa7AlMoXkQf3xOugA395rNeO2FF9ltfCNhJMacpq9wKk2O8xV64iMYTUkmN9wSfboagG9h+8+7OYHYuCGDRuGIGmkwevtQjKnZuy545Eo0VmCtoLZLneQgBGYOpRgxB/B8Sk+dS8BxQfCTlInf/PWuOJ4A/8AuLqoEGNhrv8AX513icM9+wCoIbMo0gd4VUiTJGy/U0/HNp8CHBxfuPK9xFMQcgBS2GXNe1OVSwBkR5GAedEfZv7TEw4NtrbNZkFcu9vN8aqDvbzZmXYgNHKgfiGNcr3TIEyZQQBBJRMozDqAW1/jNRMCfF/vt9aepSjywNKboNcVxw3Lly4jSXZmn1Mj00ihDiGKJY5jJr6EwHY/CWLOU2bTPH3jZAQW/FlzTlWZgCsp7T9h+8x7W8JlS2VDnM2iHWQNzBgEDzIpEdUskto+WncI2UCMMqEGSVlt4mT18o95oq7P9og2S1eIGRQqMdBGbRT567+VDGJwDWmCZs8aDSB7eVeLqQfejNNGOcbZq+WK74erXLht2VDMPiYmFT1PM+QoH7F40ti7S3Xc22Z82v7yMSdfMAz5UVntZZN027RNpRooXRdCef4n1Op3NL9Pi30KqmE2P7EW79k27pLE6hxAKMNig5DqDMis67T4XGYKwcLeg4e4RkcCRKsHhTupJklT5xWmdksVcMhi7IAfiGgM7S2pO9SO3fDhiOH30iSFNxP5rfiEewI961warhDopVaKD7InnAET8N64PmFb/upqz7s12ybB2mtqCQzl/mqj/tpU1BoKG4iuWZGteFvtM2HYNbMzup1B8o/WqvtL2KvYMh1bvUY5VInODuAV9By6VS2+KGBm11P6f81g2SxvgTZovFO0YxVtCghQwlSfEDlOhjlWf9ob331yf349lEfoKvOyVgsrvHhkA+p+EfKaHO1Df9Q/87H8qFynLko1yX32fYxEa67ky2RFgE6SSdtvw0X8Tvf6an9i+AphsLaBRe8Kh2aNZbWJ5QCB7VQfaHhiT4L4Bb4rcGYO8sNh5Ucmla91l1wC/GuPbpaPkzj6hD/3fKvLslwYX7pZ47u1DEfvEnwr6GDPkPOqf9nMxppRRwrh1/uVSxaZs8szTCyCVAJIgRB58zS9raqJZMue0GItXLJtsQBpliBlI+EjpHSs1uWtY39KNeIdkrtoK2IYZW3ya5TyDM36U+FwCIPCiMOTakyDOp2PppQaePhhuwZ4fgn08Yt6wc0x/UBqF9qI2ui2loJlOQNJGo3mR6xUThlotdYtqfiM9Saqe11h7bm4S2Vz4DJgEASrfUj/AIpmKdSLwyX7WeHFcSMRc5Z2YASIJJMa+VF2A7FYe3aLFVuHmWnX0A2FZuuIi6riCFII5AwelGmK7XswXukJSIY9NpkchqBJpma5Hb+zZYYKTny/7BHd7VXFLAXFAyELn3BEDckT71n78euLilZiQSuUnMTIJOhOxGbXTyqbwbif/UrduKGWdVYSCDoZB8qkY7A2MRiu6SCpPhM5Y5mT0ABPtSsaWOXCK6qXqKTh18A1iuLFn32NSLl0t8gB/aJ+oJqVxLh9hLhFkHIAoVmks3VjPwzB05CK4w2BLMQfCBuTyFXll3I47fg9OEYa691VsBjcMhQu+oIPoIJk9DWrdk/s2Fgi7iGzXeSqYRZ6kasfkPWrPsT2eTC4ZPCBdcS7fiMmQs8gBGg0oiDVojjpC0l5O7doKIAAHQCK5vquRsxhYOadgI1n2mm7ygH7S8ZiGezh7b5bV4MWjQkoZOY75cpGnOmUOitzUV5MnxFrKzKfwkr/AGkj9KVTOJ8Fa3cKjxDcECnpTafIx4ZRe1ro2ntK0CwemIs/maH+2PYtMQrX7ChbizIUaXY+I/zdDzirztsJwpjcOkfWrPC2siKo/CAPlWik1TM0o+2wZ7D9mDZw7G4wbvwjZV2UAHLrzbX6VTX+xJu8UM62UCOzHmf/ALfqSNfKjS7d/ZyYBKOSQB+BtS39J38ta47JWT3LMzFi9x2JIg8hHoCCKjUbX0FqDas47T8UbD4Z7iKWYCBAkLOmY+Q3+VZfc4gTZLkkvtJ1JYnc+fOtK7fYV2wd3K+RETO+mtyD8E8hzPtWW8D4NexTi1ZUkSGYnRV5Sx9J9aTmTlSQK5Zzwnhz3HVUBZm5VsXA+GmxYS2xBKjkNNdfffeuuzXZZMJbgeNz8TkQT5DoPKrnu6GKGzl9llArsVgVuIUcZlYQRQTiezd7DvK5rludGX4wOjrEN60fcRzLbZkEsokDrBkj3E1xw7iNu+pa2ZgweoPn86vOMZrkO3ngzhMIEd/4mzdOW0cudVvbDFBMKQVnOVXUSBMmddjAIB6mo32l8dIxt61aYoqlQ0aFmyjMSfXT2oKPGLhBtuzMh1ykk6jYiek1l9Ha+wLG27IbXxrIBkEazp5iK9uHXibiqmmcqsawSSBr1Ewa8cVYjmKKfs/4JZa8Ll9wcmq2xIk8ix6DeBzApkpUrNCdEjG8OFi82HvIe8lQuV4XxfCyllIKtPOCKkW+yr4de8uq9kNnhypOUgQouAfChP4uh2NW3ang2HutdhyLz/ejNsIAEA80bXTlHlVh9nva39oUYXEvldVi2TB7wQQVcncgfMDy1GOMZ8r8hr3JJvoCbpUhSBBbcdCN/oa1Ds72Xs28GHvKrXboFxpHwgwUUT0ABPnND1zsZZuX3w9tu7cvdIJkhEUEgAaZlkgSOlcdqMJjrdtJzOgU5riTkbXTwj4VCgAaCdTWaeOb5gFP0ueP8lz/APGThiBcRoJGoE71a4LtkP8A6q5fNdR7jesowXC7t7VELa6nYT6mr3hjpYB/aLyeJSQgJciDvImCdQBz9qas019TA7b4NesXg6hlIYHUEbGhT7RcMBatXswU2nYTEytxCD//ACpqr4R2rt2lKWmdtZj8W/4V36VQdqe1d/FZbL2SLStmJCvnZVBzTPkSdhtWiOaMhsJU0z3sMjKGF0wdo6Uqq8FiGVfuMLdu22MhoaDoB4ckCNKVU9c2VHyzSu1qn9m/rt/nV1k1oBxfFpttazMy94HQtvlzTDHmQSdaNE4zbjMWGXrVlqKlTRjpOK5O+JYc3LLoNyPCf4ht/j3qJ2Wun9kt9fHPr3jVbd5VB2dvZe+sz4rd64B/KxzA+3irRxZEm1SJ/GbDYi2cONFuCLjc1Wdl/iP0FTuF4C1h7Yt2kCqPmT1Y8z512qQNK9AKjplFw7PXvqXfV5RTxQpFrZ6G9QtxFWwuI762PBc0Ycs2sg+R3HvRLXliMMtxSrCQwgj/AHao0VlbPnntpg7i4m67Bst13dGMeJS08uhMUNKJajb7RkjFFAZCDKJ8mY/kwqLb7NHIGzKJAIHtWZvi2bdNgll4QNPae46oqlmMQACSSdwIq0weHu4a7Fy2wykBhrpsYlToY8+dW/AVFpmkI1w/ATrlGV5YAb65eY5URYvF2wnh3G8md+frRgr5Lzw7HTfJUX7D3Rqwhe8NskSSgVWHr8XzBocLBTpy5+frRHwniqXT3UlTMrsASZBWToM35+tDnFMKLV/u2ZT8MlfFAIBOhjxDUR1BE86WrUqHpYo4/wCfkGnZntet3FWziTlNpLrFgJLjJqCOUqWJjfLprV3xr7UJGXDKw1gEgajrAO3l/wCKAu0OFwyNbu4F+8REti7IhgwyjOwOsMxgxoD61Cu8SzA5QFDTOXTflp+EdKZKTgtq7Oblbk78E3H9p790EG4QpkEKAog77VVrXM1J4fg2uuqW1LOxhVG5NJSE9BN2a4feYi4bZCFTlfLofENj6j6UUXbVyMqKWuMCFgTGm7ToBr70Z9nOGNYwtmy5Ba3bVTG0xrHUA1nnEe3jYLG4q2irct945EkiLnMyNwCcsdFERTvQXyCmeq9gsawBzBfIv/ilVjY+1XDOqly9to8S5cwB8iNxT1ZaSH8ZN4NYDFi6nRhuP95V2LhAK65TuPPqPOlSpTRXo1DC3xdtq6GQwn/z5zVNwmzHEMTPJbZH9W5+gpUq19mmPkJCacNSpUSh6qJpmIpUqATnP5V6W4NKlUZEAeM7KWMWuJttIuftGZCuXOugmC34YJn0FV/EfstxCqq2LwdQIOcZSIHKJmdNOUU1KlcNcj05YpXB0WnC/snsJZOe47XiD958IQxsE5jrOp8qyvjVq9bvvZGViGy5kMqx6gmOtKlQyPbHgTud3fZzwjs1fZ2REZri6uBEqJ0bfUc5Fe3aLhLd5mdStxR49IzEbEDzH5UqVY1kbnRZycVXyC11oke1TDh3t5Q6lcyh1kEZlOzCdwYOvlSpVqfKKyPVTNF/ZTtMmDU9zbFzEPu7/Ciz8CAamdyZG46UqVVjLbbFpWzV+z/Hnv4Y3rttbZzMqgNmnLoTrt4gRHlWK9t8GbeNvTs7G4p8rhzfQkj2pqVOk7jYZIpWtMIkHUAjzB2NKlSrNYD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7" descr="data:image/jpeg;base64,/9j/4AAQSkZJRgABAQAAAQABAAD/2wCEAAkGBhQSEBQUEhQVFRUUFRUUFxgVFRYaGBgXGBcYGBcYFhYXHCYeGBwkGRUWHy8gJCcpLC0sFh49NTAqNSYrLCkBCQoKDgwOGg8PGiwkHyUqKSwsLSwsLCwpLCwsKSwsLC0tLCwsLCwsLCwpLCwsLCwsLCwsLCwsKSwsLCksLCwsLP/AABEIANkA6AMBIgACEQEDEQH/xAAcAAABBQEBAQAAAAAAAAAAAAAFAAECBAYDBwj/xABFEAACAQIEBAQDAwkECgMBAAABAhEAAwQSITEFBkFREyJhcTKBkQcUoSMzQlJygrHB8GKSstEVJDRzdKKzwuHxFjVDw//EABoBAAIDAQEAAAAAAAAAAAAAAAMEAAECBQb/xAAuEQACAgEDAwMDAwQDAAAAAAAAAQIRAxIhMQRBURMiYTKBkaHR8HHB4fEFFLH/2gAMAwEAAhEDEQA/ANPlp4p6UV6mzz40UqeKUVCDRSinpRULGilFSy0iv19aqyGa5kuoC4uyEZAUyzmzjSe2kD60F4Mri2bgUuuqgLrlknUD9WQRMnVa0XFuLWfACvcYXE2ZWOYMNDoNDrOhFCORcSty7etw9zMA2RRpMnPMaAaj+9615vNPG5Sk0+56/wD688MYapLbv/P/AEJ8slluX0uKVYm3ehjJh1Kkk+9usESbtx3Y/ExYn1YnQDv/AJV6TjsyY4PlVZS7ZyhtwhR0Yk7DMXE+ooLg+XVOIVYCqksygk5iSNjAkTp8vWmc0nkxwhj5/c4k4NSlk7F7lbhxW0C05ZzKD3iMx/lR6hvEePJZGgzR2IA67H5dKnwfi3jqW8NkHckEH22P4U50uTDjrDCVvv8A1EZqT9zL9KnpV0ABGlT01WUNSp4pRULGp4p4pRUINFKKeKUVCDRSipRSioQanmlT1RBBqVKKVUQlFPFTpqzZZHLSy1KlFSyEYpVKKVQhGlFPSqEMZz1y4XAvWgAR+cyg5mmPN2069dar8kYVlDhVYOxUIQo7NJLHovof0oMyK3dBeJcYacliGcNl30LZCxUHaQB3GsDrSHU44xvIuXtXls6fR51OUcWX6b58L9jMcXxF4X3t39x5vQ7SR3799TTcJxcXApMSCAZ2JifkYApuIYXEufEvrkgEqJEkD4tvcGD3noapXLK5SzmNoE+YzoIHbcz6GvNZY5MWSmmrQfqFjjkaxu4hj7qcQ+UMuhhpPwx0H6x3+h33rVcNwi20yKc0EyZ/S6+3aPSs9yzjrWQeXKMxAAEktGrsx6kEbCjfCuBCybl3xiweIVoASWJMGYJMqOm3rXT6DLixSV/U7V+F/limaDlFvwEKapUor0ZziMUoqUUoq7IRilFSilFVZBop4pRT1CDRTRUopRUIRinipRSipZZGKUVKKUVVkIxT1KKapZAJwTmcYh8mWNN5670erzLl7F+Ec3UyoHckQB9Yr01UgAdgBXN6HPLLFqXYPmiovYVNNPSroABqanpEVZBqVKKUVCHHFZsjZPiytl940/GsJy1jFVVDZvE++IZM6hlytJ7gkz18wr0IIeledcSi3ibgC5Ql0so/emfrNcr/AJGWjRPwxnB3RuuIYIXbZUxO4noeny1IPoTXk2OZjcOfe2Ba+hP85+tehNzjbTFNZecucBXEEDRQQ3X4p11rzq/mN1wSfzjKSYBzAnNMz3/Ch9bOGWMZxD9MpLVFljBYxwMqdTPt0/lWr+6FsP4uKunwknLbQxmYMV8zHrmBAj/2C41ys+GS3cZlZbhhFQmZifMCAeh27DvR/wD0debhvggZ3OR9GHlUkPGumgAETuT21U6LHHK3OrpP8m81xSV9zbcLxVi5aDiCsAyT09a53byMxyAgDv8A1pXm3D8LjkUW7dt8syNssnrmmPx6nvW05e4fdto3jsCzEGAZCgevU60fo4dT61zbr5A5nDRSqwnFKKlFLLXdsRIxSipxSipZZGKUVLLSipZKIxSipxSiqslEYpRUop4qWSiEU8VKKnbSqbLSIKlKrtu30pqG8gVYwBw3hdjDJrbUszF/MASOgAnaB/GqHHearjXLVuzGYsSdoyjTX0kn+7VXmzEXLbQR5W+Bh/A9jVzl/gDJbNwnLecDKTrkUGVBHqdT715/F0uT1WltQ7rhS1cHTiWIxGeyqosgglxAU7ZwSZyiJ/jrFF8PezCdNCQYM6j1gUJvcu4i8jq90ZmIfONkCg7Aic0xBB1npFDcNzLbteGudiqqJhNyZzBidSQTHuJJNdCGdYZuM34253ZvPHHlgtPK2T42XwayKUU1i8roHUyrDMD6d9dqHPxby3HPkt2+umZyewPw7Hod6dzdRDDHVI5kcbk6QSilFcOG52thrmjP5sv6oPwr7xv6k1fXDnKWkADua36qUVKW39S1ilJ1FWD34icO7OczKwCgAEhY322kwZ9PSgfGME2NIcKLbiZDAjMhAhgY11n6/U9i+JWrRAuOqk7a6/hsK5PxG0yyCWG4ZFYwdRoVB13/AJ1z8mDBkySlKV/FnQXUZZ4o4VHjvW5j+Dcv3LuKW7e+EHNqdSV2EdII19qbnHg6JfVyGVL1yHI6MwVWYe6kH3BrpieKlLzZWuoGJIzq6BiZLlQw9iR66aaAHxLmG/dNxbxkbZWUysEiVWRlcT17UoskYKWFq9+e385JCMtafBpeK8Gt4TD5EzOzB7drOZyO4GYoIhZVTOnQdzVq7wS5dRLazbtqBqxadOyd/wC0daqcL4ity5Zu3Lua62ssmW1aSSGCKT8TRGczW0y10Fix5fpdR8Lb80KTlKOz5BPB+ALh5yszE7zEfQf50TipxVbFcStWyFd1VjspPmPso1puKjjjS2QF3J7naKeKjZxCv8LA6xp/XrXXLWlJPdFUQy0orplpZalkohlpRU8tLLUslEIpRU8tPlqWXRCKUV0y0+SqsujnFOKnkpZKqyUIPT0stKq2NblXE4YOVBAInqJ1EMD/AMp+td3IG5ANZXjNvH25yMGUkkESW210gQI6AVa5a4mi2XbFXgWYTExlAB8uu7HtXMydc8cqkqXyMLEpRRLifELyWWFtA+QOWdHU9zqsyPaK884bNy4E6swA92MfxNX+C4lhfBZmHiZlaCJOZSAIJj4oMeldOEcCvWsZaLL5Ret6groCSQSAfL8BOvb2rnLT1ElSfyMyk5K3RsxiwreAgIW0ApJGjCIMd9Zn1rladMTe8FQSllle4f0SyzCDvqdf2TWZ4hxt7OOvhWFy2SWXWQCygjKw/tNEela3heE+54FrjfnCDdef1m2B9BI/GnVF5eouXEf4hb6Y7dy/f4vatzmYab6jftUMDhbNxTiFLaktlzeQ6EBisa7Eiaw1vitk3Gdoa5cB3jMSNyNPWe/ypuGc+LbsYlBlJGVlnTT4TA/SIJUfPsKF1jnKL3v4Oup4Y4VGMKlXPnyVOYuL21vMzyROWAdW11yzt716FwcWhh0uWgAjWw4gfokZo79de5rxL7s2I8bEXbqKqFcwMl/NOVbaAQdiNSAOpFel8G5/wIw62wLii2ioEZASVEKDKkg9J96P0WJYk2+WczNFtUvuEbHBTibdx7290MEkTlQ7EjuTB9IERQPjvD1t2j465blu0VW7MrdULGUmNWAkjrp2rfYO+txA6GQfwPUEdCKGc4YEPgr2YfCufbUZdSR+7m+tNvDFY9Mf9mMWVxn7l3/B51jMJctYUC4MrDNEkHy54I09RMf51qeQuI3bofNmKKAJYk+bspPoST8qu8T4UMXgcPEAstvzxOrqqkmNxMfQdJq8ps4GwtsOEVIDO2vmOuw+JzvA2G+kSDF02jLqT2/nJU5ao1W5jOL/AGgPcOW1Nu3O4PnYe/6Py19anwG49265w+Gds2reZmPWCWYGPr09KKJx7AWY8LDBvOGa6yrJAbMQubaSB20nSjXD+b8ICz2sxZ4zTp8O3p9BFczqsuSUmr/YLCMUgXg+BYzOGZrduDsVBI9PLr/zVq1QxrvVBef0dwlu2bjnYIsn67Aes0Xkt5mEE6kdj2rodDNU0otfLYHLH5OGSnyV38Ol4ddHUB0nDJSyV3yU+SpqL0nDJTi3XcW6fJVai9JxCUsld/DqQtVWovSV8lLJVkWafwarWXpKhWlVvwKeprRNDBWOvhMrsPhDE/SCflNYvj2JsXc13xF8o1VUAJBMasDqdd4re8V4el1kR9VcXEPzUH/trIcE+zO06u2IzDMSEVWgqATqSJBP4fWuZ1WOeZqN7DCpUZhMEjENadSQQ0AgnQg/1pRg27q/eMWttmVmWAuoXIZ/KKdYywJXb2MVax32SgHNhsQQRsLi/wDcn+VWeXbeMwdxjiVDWgsF1cHN5gBA3kSx22n0oGLppY58bGk/D3PO0xhFzMQPizRGm8xHavZ+GYpMXhluZQVuqQynUdQynvqCK8u43w23exbrhNc75kBAUQYzASf1iSPTtGu+5N4rYsW1wZcG7bnOY8udnbMqk7lTptB6b0102qN+PJiUdRk/tC5aw+EsK2HtqjFtZLHppAYwDqdRrpXmdkfGSxk6REkzJmZ/WC/X0r2Hm3FP+XW4sKVcjrIMwR07V5CUgx6x9KVllbnK1QzDJ7Egny/yfexlu/4BBa2qOUJgvJIAU7SIJ1PapWeT8SpOYC3cXUo5hh1EnUdtOxFbzkhxwzA3MXiG8t7JltrlLGCQu+zGTpOgmRNZ7i/FrmKv+KsWLd8kks2fJlGUuwAEA5QesfSmlCop9y8M4uT18G++zjgt+1hmbEaNefxFUEHKuUASRpJ39orUYrAeJbdDs6sh/eBH86xGO4+lnA4RbNw5CrWm1BMoELSdiZn0IYxoRU+S+bS+IOHLl1yM6ljLDKRMnsc31ptN8IUlFO5HblTFn/RCx8dvPZjqHVzl+krvQ7F8vX8bgrNy34Ze214eG2YT5yhYs5MvNsHUDQ+lCRwTEeLiWtutsXLjuqi4QfiZl2EdepA79KvWvtAGCQWmV71w57tyCAFNy6zSGAIIYMGiIBYa6wF4ZYZJSjYx9EVKPN2WuCfZiXtu2MbLcYjILbA5ABu2kEk9PT1q3hvsptA+e87DoAFX6kzWi4JxpMVYW9bnK06HcEbqfUVfmjehDwhWWVybbK/COX7OGTLaUCdydWb9pv5bUQ8Md6rzSoqjWyMaix4Y70+Ve9Vqktsmpp+S7+DtC0pWuGWlFTT8lajvmWlnFcMtKKmkvUWBdFSF70qsBU1qnFFqTLHjUvFqCipQKHSN2x/GpVAmlV0irYP4hcjw9NTcCj0zBhP0q2KCcM4r96s4e5GU+OFYdMyo5Memx+daEW6ikmrRTTpHGqfE8QyKAoUs7BAHbKpnUhj+yDV7FK4RjbAL5TlDaAtGgJ6Ca8s585kxZVLWJQ2lnOFyqASsQQwnNlncHrQs2ZwWy/wEx4095P7DcXwwtFbmVrdwMWUKVYhQSJaI8um9B7l242Ja7hyzeNnuXPhGUgyI186x0/oj+H8zZT53zALlAzNpIKyI6jNI9qtXOKNh76i4sqzISrrMKMm+bQrM6En4da5fvl7W+/2HNGPfTwaFcXcvKqYi1dgFQXUGAsyuY9FzAfKay3NGHa1iFJQWspLAHKQ8tOYkamZ6+la3inNVwSuFuL4bCFYDKwtnZX7OuqzvoPnkbvHSPFS6MyXh5S2pH6wncMGn+jRVhUZVf7A0k90VOL8WbE+GrALlGXT4dT8Xp009K7YDiqYe3dCzdd7TWVLAKttX0chdczFZUagCToahwuwvhstxM2VzDAkGNBodJ82g9T6Veu8AxjgFfD16tlDr+0+WW+s0J86b2M/TsceV8TbuX1w2JzGze8ohiDbuaQ6npMZT0g67Ve4lkwLNYsK6u4i7ddpdkLEhEjRVgLMakjsNSvDODLatxeuNcYauJhnERkRwJXUqRm001IB0C8SWboSGaFABceYjUKWG6sQBOurSetMSzaMPb7c13B1qe3BLD+FIN67cj9VCQYjYt007a+oopex/DboPiYcSQfMpYPr1zA6kdJkDtQbi3BvuautxwXWzbuKhGozuq5H13AYn9wyBQrl3g1/iF82rTAEIbkPITyldPKIEkjpS0ME7q2FSPXfs7WwMHlsOWh2L5ozBmMgEAkfCF+lajLWV+zLlG/g7d77wFBuMsKpzGEzCSRpBnQb9+1bk4bTafT+VdmM6ikxV4226KIWpJZJ2rtw7G27o8uh1EHcEbj3q4wA2qvWT4LWIHeFXVFNXGinCiqeQ2sdA9rdQKVdcidq4OtbUgcoUcMtPlrpFLLW7MUQpCpxSiqslDBqRNPlp8tUWQilU8tKrslGe4ZbsW2s27N0Oty+z24aRC23zqI/VMf3hWqFoV51hMZaR0uWkRUtOzoo6FkNsy25kGfcDtWhuc2Wnw9w23i4IXKfiUsYn1Gsz6UnHNjaqLqgvC3RexvNmFs3Rae4A52EMZO0SBEyIivPPtZ5dxGIxaPaUOi2lSAygqQzEyGI3zdO31Ard8TiVvXa6iiTsFaSTPopPua3fMOMAlmbSJJJ096TydXtSW/8AY1HyeZ8M5PZry2r1p1zE+ZSD7DSRv1JGk0/NHCPu1wIWF05SJmcoAPlI2MEzPYUawjPjbxS2TbspBd9iROg02mNF9JO2gzjeM8LEMvh2wFJAKzLKdiSxP9TQVkbYzCcVGmt/I/D+LC26hsghAI6aCPMT1A/lV/lTmPD2MS9y6R4dwBQ4DZ1YT5lUalf0SYM/ukUNwXCA9u5mLJaYrow1DEySp6gR+Imhlvl6/ib7BCLmXdzoI1iYHodB605jyOMVI2sTyvQt2/Ac5g46gNxrRz/lPydzQQoJymAANj261HhXO1yUNwqUJ82VRmAmDHrpOv6x9K03NfFMGvDBY8IAhVQkIMwcKCz+JGrEg69ZM159jRYFwrZzBI0zGT31/wDFCUvVTdUTN0/p+18/qel4NUZQ6kMCJzTp9fr+NXMTyrdxK28RYAW7ZIe0ziBcynNlI/VMaEx9DNeccqcTezfBRTcJV1RILS7KQnl6wxnrXs/J/CsSoW7iTkcgygJPeM3mIB19azix72JpOLMPg7SY3ipsYmy6lsH4V1H0bxEYXC6kHqTmB9e2+1wWEwPDECL4VjOQss3nc9MzNqRv6D0oF9ouJOF4lg8WhVWa3dslmEjQEAkDePF/5RWC5mtXsSzYlna7MbrlMAdFB0HoO9Pa967hVBy4PerZrp4tYn7HuJ3LuCZXaRbuZUncKR8M9QDMfTpVrmTnU4e89u2ovEAaAwFbXMrmOkA6d4MRrU8qitRjgwfNONxNjH3QHuJLl185HlOxBG4jT5elen8vcVZ7YRm8Rlt22LxGYtP+Vef8Xxd3FpnxmRVU+QWlhpOwDNrr66eWas8n8c8BbjQTbRlUi4wJg7BWgRr3B1pOOaKyXvRR6at30roEJrLYb7QbWZhctOgEkFSG0G0gRrv7Vl+N/atdJ/1cLbHqAzH36D2H1px5Y8oiZ6l93NS+5DvXiuE5rx2IYhHvXGbcW838E0FelcqPjyoGJtgDXV3HienlUH8SKwsrb2LVPsH/ALkO9SOFWhHNvFvu9iQcpdsgYfo6SSPWB+NBOTOZs944Yubgyl0ZiS0LEgk7iD8oou9XYT0vbqo2Bw69qj4I7V1K1ErUTZikcwgFIt6VKKbLWjJDP6Uqlkp6vYrc845p+zxVytg3NtnuBfDLHw5YE6dV2jqNelZvlrAXmxzWriFXRXLCN4AOpGkHodjpXpXEcaL+FsXElc9zDsJ3GZgP4E1cxX5PNeUDRQGG0qJjX+zJPsT6UKWCEt2U062POOQuWxcx+Ju30BSyzIA48viE66H9VZ/vCqXPuOt37gayzZNgNMhI3ZQACB7z8q9QwGEzYPdc922XZiogtcEszKDB0O09K8/5K+z+5iMl3EApYGqqdHcHX91dtdz070PJi9qjFESdj8o8mvew+YXfDRmObKsu0QBqTAG/fc1VxfLgs3Htsv5TKSrMM2YdGQ9P5GvYbODVFCqoVVEADYD0oXjb9rM6YhB5Fa8pIEMigklT0YAa1mXTwcaXPkvdHjvGOGMMHmRsrIM7axmBAkE9x0BrN8D5ifD+IFIHiEHMROWPQGYO1NxPm27dDIxHhvplgaagiDvIIFDeG4S22IVbrEWywzFRJjsO3aelChBxjTG+nnkwvUnuaL72TaueJa8Q3SMpEeUjcT2IJ/DtUL/BVN1UsWyC0IoMlmfY6E6EsYjpA9a0HEuL2cPjfHQeKLhy3bdxFIKMsSmnlZYI1gnruSdBwngNq5jRewN3YePbzglSGARlHVCrE6mY00NZcG43H8Bck5ZN5fkKchcDs4BWN8ouJYkSxEqu0KdgDqdO4mt0t6RIMg9q8Q4y2KW87YnEW0YRMXFYN+yiST9BRrlvnlUOW1nckQcwCoWH6QEkrIomPNpWmURBve48FbnzA3sRjLoN181u4vgjUKlvKrgjLsZJ83XL9AV1MU1tvDQFLQGdw65VB0BIJBA+XSr/ADJxHEXLz3rihGZQqqt0ZMqwNtyxJnoN9ajyTg2uPct3Vk4pWQ5oK20VXYk6asdCCCCIETJFHjkxylVjLyuMFp8DcW5MxGCa2Ia6GAcNbDFRdGrAAayNwdJmi2ES4FEYe5mgM5fyqCdSM2pY+3eunMWPxOJFh7WfMloW7q2wWC3szBwQs75ZBPSqPBsfi7bNLorLul/MjRrBEjUabg0l1WpS0rhAd5Lco8wcZuFvCZVCiT5Z80xB110gj60KPH28MIZKgqWE/EVJ194gH9mtNzLgmxFlbiKgdSWORpVhGuXQdRNYXDrNwk7TqD85oeNWiQjqdI9n5R4J95seMDkS6mUAp5xqQTJMEGNCN4olwT7MsJYJZ18djEG6AQvsu2vr2rEcH53Sxj3uOzi1kdQlsCGgAW1KmBAA0PQ+k1uLHOJxOHumwpS4LZe3JVjoROkRI7U3jjGtSNRg5RcktkamzZVFyooUdlAA+grljMfbtLmuMFWQJPc7CvGeJcy8Sskt49xl7gLp7gDTeg55oxOJLeNca55fKG2U6eYARB0G3zmTNRzwfNmdRtOYeYbOLDC6hVMyKHVzmABMsFjQwToRrPXeptxXC4QB8LeTMyC2oMNEkbsdemvtXk2J4zcJy67xvIkf1tTXUho109Zn10+VazO2nFjkeocY01tR6Zd+2a7MLatmBEnNqepgNAHpWm5T+0m1i3Fq4vhXT8Osq56gHcHeAe281iOW+ALftW3YgEjXTt3Prp9a23LPLltbgIQAJ5iQOvQT7/woUMstVCEpO+DZxT5aVMTThsRWlUaVWUec2eOBUtW2RkAazdIdmdl84chnbU+XLpAiCPWtjhMZbvKcpDD4W/eEx9DXldwOWW4SzW7yqIb4kKrC5uwKpHyo9yzxkYbOLhHhtBiRmDdx6b0vjy+629mYfg1nAgLmGRTqEHhMO5TykH08v40YFA+Wccj2nNtgVN68RHZnLCe2jCi/3gDU07u0SVWdqHcc4at20cxgoGYN2EeYH0IH9RVtMarfCQfYioYzFDwbpnQI8/JTWZLYqk9j5r/0H4ly6QFQI3wmRAMlQAdYiKKcI4ThjZPiavJJaT8QmFWDoI1Pc+1e14XlbDYmyn3izaa4VTMQIbyqFXzLBIAArG/bDh7C2rFq1bVGTNqi5QEA+AMum+uWNNDpOq2lR3Y960FFR0792YPHYhLmGc2yAbRls3xNqRIPXVh9PXXhhOKnDKPBxDEXrYF5UlCjhiQuvxLljUaTPpWt4Fyvg3w14i5Dhio82yFRrlbVgTm1309JrKcF5ZS9j1tXHy2mLAssSDlaInpIBPpQscrk0tmTJl1rS+wNv387E9/Un8T1r1L7LOSVe01/EWzDFfBJJBywwdgOxlQCexry5sEyG5swtNlJG25AaDrlJH4jvXpH2bc2MTfF68xfwxlDO2XQ65U2GgUabdNK1jUbpikkWOA85cPe54d+0A8lfFeGQwSBln83I123PzqtwXmdMHw3F4W6xN2zfvWraA+di3wuOwVwzFvbqRXn3GETxXZB5XYlNfhGaSPXSPka68HxDPduiMz3LJUE7yMhkepRCs/2jRFlilsiKFHoXKX2mWrFg2rloqwJfMhnxGbVi0mQ0+/yovxfjmOe2j/cGNq5OmYtdA6FrawVmdtfWK8z5SxC28dYe4QFS6GYtsANdfpXtdjmay3mW8rqTEKVJE/Dpvrt70tj6fHNuUnuFhllCamlwZbhHI5uWVe5nwd8s7IlsllC6R4iMSJMHQEaEVkOI8j4gY5bTwvjG4wdBKMEQuSomRsNDtm616n/AKdtF1VnAYjNGbzLJgA9hQTmDjCfeMO7sEFtb5k9DkA06kyNutPeljVA9ctTlwzBcU5WbDpce9cQlCEVUk+I+UPuQMqhWGuupjuRa5B5q+6389y2bgIyKFaCgZgWIBHmO25HXvV48NTFWVe85R3Zm03PQb6AAKAB6nXUCof/AAyyYFt3GnxNqNNyQAI3FKyjpeqCCxU94xu34PVMRw3DYtSyMJMeZIMEiYZdp7jQ1ieMcnXLU+VSvR0HlP7S7ofqPWq3B+K3sEpsuoyHQXFB76FhvGu9HrvHW8NVcmQSDr8QNVWPJzswLVnlWO44qiIXOjEEMoJBG+/WevpT8VwjizZAsMrZSblyH1LyVtg/D5beUaazm7VtvtIvWRaQ2VHiv+SByCTmUqZPeLmh9T6UH5k5xv2UtIpUFgEHlBtoFABhdcxEjUz7bUeUlbiwlNpMrctXjauKUa27an8o1xR5t4iROp3B6bV7RwfEILQgy7AFh2aBInsO9fONrjL+KTcgEnNmRQNzvCwN+wr0PlfmZwoLHMsxnB9Y1G6/P0pH345aqsy0z2ELpUSYIHfagB48fDBnt846fSuN7mNXugKfhkmOkd6fxSWRJp8lOVGny0qG2+MBVU3Cstrv0iaVbcZIimjxXiFk2WV8PdDMxVGts+YyTpImYnvQ1Ld27cy3UYOY1Oix0g7AVpMXw/MqucjZWSGVYMyIGsnp361yx1u662kMKyofYrruenT61x3OMtkHeH220HeRXXC+KrgliwG/lMDXJ3OuvpFXuYuZ/AsoSQ3iSR1Eg6qflWNscddEZQPMjlAJy/ooJM66iDAoPilu3j5izGSZM5R3gU3LqHBKMQEorsdLnMt0OzI5Qkn4CVGp6RWswfOTjBFbhNxroILHcFnyAeoiDWLvcKIgLqfTX8a6Y64wVFTUSsSOq+bT6GhQzSXBIqnbPRb3M5W6pU+Udo06gfWhXGsclxmLorTBiARMbwaEcqXGcXfEIy2wrZtsskiD2HvXPi7PYvBQQbd7VSdx0Kz2mD8628rns2RNJlXjGFlD4VsaEaLodpBAA1gE/wDmszhsayOGB1EwfcEH8CfrWyGJIEKs6DOe4I0A/Cfag/FcEl0sMoRhHYf3gaEmkw80lLYEriskuGh1hCsCHtn4gQRBiBvXDxsrBrRII8wPUe1XEwlspBbK4fKSdQRrqBuentUhhzbgNlZB5lzzrPxKsaxOs+vrW7pmZLazvwrhIu2ma4RqQVGYL5p1kwcogk7dNqougsYgFCGAJ2PUbiREwTv1oxhuCvcgIxRYnKVlgdToZEiOtaLl3hfDrWGufest29nIXPmEKQIKKh1MzJ32o8klBSSNY4a3pMgth8Q7Mlsk7nICQPVjsPeunFeFvhnDqSUOoI3Uzs3YzGvtXPEY7KXtozeGxErLZTGuoMTBG5HSvQeUcOmKsm1dQ5vBLKSTBAiI6E+ZRB7UnknK01x3JDDb0/r2POrnGrpbNJE6Fteu+v8AW1WLTsLuS9rOgLa76ggncGfxqfHuEXLbH8mRaQkQWHxQM22uhPaNq4YXiAa2LV1M2X4XUwyDt/aXrFGbco/BWZSi9LDeMx72rZEALHQfCAOnbaflVi7x29Zw4aCVJNvUfCs6Fj8+vpv0S4pDbGf9SZOxgfgdNqZuGXrqOQy2rQNzW5JkSdco0C6DczAHeqhmTjUnsH6XN6cdd01x90y/ZF1ggkMFHmPSRrVjG3mJQPqBpoIB6wewrP8AKjPaS8wZXJAGUNIzTMkD0BEdZ9Kt3r1xhF26EDfEXAAkalVA3AnX5DvI/Ukr8C9SnJyZVFy5cvLfeSlsk20afhAJa6Z30Ej5VW5nu+MFARlX84D6tswG4ETE7z6VaS7fctlvnLEKbjEBh+z2qjirV+60PeB8QqDBPmKiBoB2+VDjO5XJ8FN0+DK2cK7XCifpHqR013Oor0Pl7FDDWgsZpRkZhEatJOo6ax6Me9Z1+HC1dnM1xwQW0HXfc6mJrQcaw4W5ay6ZlzAwSpWYzT3k/wBaUz67TTRmTvkIriEsXZtnQgiAPJ0OYIdAf89q43ccVkzr36n6Vd4W6nBXQMrXBAD5RJ1Q6dd5oJnaHzTmynTt7etU5tt0XGOwXw3Fi286aa+tKhWBskKsnQiRp1PpSqKT7M0opgzA27bMcjt5ljISQBprEamOh6UXw2LuKyo0FDOp3XQwcx167VjrRIII3Fbrglo37YYiCND7+lByQT5BOcl3BmLw3mfWQbguDLqD5EEEnbVTrB2rvawb4i9bS1CF1MyCogfET3juO9F/9XQwzgkb7kCN5I0/81ft4i2Ie3lLQQD1AMaegOlCU62RFJsHYnlcYdYN5WzEAkIeu8a61Wv8rIrLctYgeUyEuQJJUgw07k+nXej+Jw1vEWsp0eRkMxrE6+hED0msxbwuZiXGsxB6elXHU+5JTcSpieMvh7hZQFYmHVh5WA0hhsev1rvwzH4UWLj5QD4g0YhoJ+EWyegBPrXfi3LfjWcoOVgQU1hZ2hvQ9+n1oKOS7qKUuNZIeCMtwSrA+onVSw0np2FEWni9yRrIHEywz54bzZQPkB09KxHMhObOVbNcaQdwQABAj1BPzrXYfhYabmoAYlfMJaGI6fCNCN5MVDiGGYtOWUAGgjTTckag+tLQyelk/qGlKpsy9xXtWLennbMWB3B3B/u/wNGreHV7jXxM21ts67gTbRmIHTUtp3FAsZjGd4YzaVyMhPQb67n60fwHH7OEVyjNfu3dSSpVFI9zJ3P4U83TT7mZvijjieMk3FVLqA3GIBtkEKo2DsTpmJEkRt61mOKY5mutnzAqfLAiCDrIk+vU0Zwt1b73AyW1e4DlZUC6ncaR7/Kp4Ll9HtEebxBJlhlEAbDeRPX1rcs+lXI1KXegV99L2wrEmNSPmdQfY0VxvMlwFbSkJ4agAq3TL5RI9Iq/g+DYRcOLru5cZh4YgFnHQLBPUazQzG8I8/jIrkB1OULmkjXWPhXYepntWPUWqnwzWLNKFov4zEXxhltuoyZi5cSW8w1JG5ECYA6V14PglfDF18IEFlUus5j3ynUzsNDH1ofiuYrniKrAqbZgggSP1l6wTsaLYLgebC2S0ID5UaQc7GSIg+XWd6zmSxr2vYzkeqldsazhbptkGDlmRlVSVjcKfimSJ0qvzWz3bQysQqksUkx6KI0Ma6+3YVauk3Lbh1Pi2xmDdCBOuu2xn2rMYzEFreZkY6hQyzBhYgjuSCSfQ+tBgm3aa2+C4ppUWOAIUQ3NQT5J2ABOuT9Zt5PT3NarCeC6r5U0OWGUS3eKyPD7DLZgsSC5IUTOwEwNtvwo1gcQRYhRLdZ3EnSPp+NTqU5d+5U5XwGsZh1g29EBGkAa/qj+GtVv9CCQVgOOrfD1+LqB69Ks21zRm0AAIn4s3efeulrGG3naMwggZo0OsCOuseu9IJzW0WZSBwwaXGYXFK3QNIIBf0nZumtTx7XMPiLf3m22Rl8ocyVXZihHrEilc4lbvglxlKqcgQR5td/nFEebeGE4DD3TcNw2/LmbfLc1A9cpEex9KYx6k6kYZyxF5sLbZ7UFcwI0kAHQH11/jVfC8T8TPcIALySFG3sOgpuHJnwxVgSrIwBHSDp89JFW8Nh0tIy2pLAbMddRoWPQa0xFvsHxxcqaIES6rBJI0WSS0a6RSoqb10oWVR5VhmVABl6CYMjbT8KVadvsG9GT4Tf2M0LGdA1tnyguG8UkgCAUOsg76iJHzrUcKYuioSiCIJUdtxAiD7UL5hxVkf6vhwQbPkdpMPFvZQNCdVY7bUQwWEt4LAK18TcZMxkmczSwXy9dp+dDbVF9Q8TinFb/AKE8fwnDi/ZVScrrdDFmEAqFYEgDUaEQI3oHj+GXsOUNlXZWmRkYqCDG8SJ1+hoZb5vUXczI7BQwXzAQWBXNHWAdprrgecMV4gS3L67azHv09zVaJITk7SQRu8WItF0O4IU/22Pm09APw9qXKme4HNwGFcgE7sO3y70d5d4xgGRkuWUViT4mcSSzbyT69oHoKH3uOW3uGzayrnZj5YJ8xJILMesnaaysnu00U8Tk0kHLWCe8hFrLqSsk/Ur6Dv6aVR4fySlu8jX1tqi6yziWO0CTIAMa6Vxs4m/Yi7alrYDFpIjYCYnvJ0OwHrXLnHmS01i2t+2yX8gdQ2kZuseuXrrV8umjo9PiwpbrjkK8y8uW7QF0MtmyYlQCdJGu8a/z3oHd49gRI/LMe4MbegFC7fMd7FWltsRkVgv9oqwYyZ0gQfXUVYu2VWc2pGm8SJgAAVMuOOza3MdVGLqUQXxfhVi8xbCJeVjBIdRlbTcdQfX/AN1m24bcLqoUmVnTtrr9Vb6V6DbUC4BmIBEQokaiNfWs5xxXw+MVhIW5ABGvlJl1g/2tfnRoN+RXRR2wXC7Vg2/EUs7jXUeVj00Okd49qnx/HNhkJyhyCFbXQBtdY1g7UdwWGtF1urFwyMrQYM9+xjoaD8wcUtXLhECWJt3fUDQHTT59gKwlGUvduiJK6APBbK3QWd1VUPmk65cpIZB1IyR+8K1Fp7dg+LbZwynJJYEsf7QAiPSs7wvDLaxhT9HwoE9RCzIG8gMCOsmmxluGCK+QIcvmJBykkg67kfCf2QetbyQ1Pk1Kq4DnGri3C19rFsxlicwkyF1KkE1YOMW5e8xDIgKWwqwir6DodN/ag+PBK2kSTLgAToes/gKKXcQtoyyAMSFCjck9ex0oLVLf5MqNFPHXHusbWfzOWe6QsZULFlUepor/APHrZsqpTNElfNAAA1Jjb4fwFcsJYYODEtc1b0IGgHoAIH/miN9iwHYaEdhO8d996y5LhBedzJtb8JvEtHIV2BM7iOu4InfvRnh9y2bTP4a5zGqMFgnqF9/6FcuPYYLcB/8AzYw+U6rrsD2io2cEltVc5wuYkeUydY3G1bm00BklYW4feABDZQde5I6zrVTB2iC2frrqdSZMGPlVteKfdbK3FVfEvMQNJChYzGOupGn+VDr3EjevKczXCNBmhST6BdFE9PxoKxVbRm6AvErxXEFbW7GDlE6toQo+dcy12RZLOwmQpJMEiNulaHknhmfijuw8mHa45M6BtQmvXWT+7VnE8WGM4g95QBbVPCUnTyAmXM99fqKYvStvBSTbpAxcW1ixBYCBABHmB0G3UazVbCcyAZptksxkvPmJ6T8422FceNX1uXdQWfVSS3lG0Bcp1jXXqWPpVIvkK/k0OWQZmGJ/Wg/xomNKt0MNSiqNViOM3kSMw8JyVbygxMbiRHzPWlWg4VynYxPDwxhfE8xRWJAMwBO86axA96VFUk+Tq4PWljVP8/6Bz3EAusNWDK5BHxqsgmf1iI17Aes8+J8TS+3hCWyREbDMOpPULpHcmqeK/wD5v/0zVvAbn/eP/wBQ0jBb/g42SV4438oC8T4EiswymBpmCyNRI1Gu3pVfC2bAtxdfMZBUjMCoHSR/CtBxP4b3un/SFY65RZyaoAttw/xnCTYT7qMxZnkKCWbLl2Y9QGXTcyazGE4bdt3bLvZuFXYMBlbzLOu2vQ1rOVd7H++b/ppW35h/2nD/ALN3+BpFdS4ZfTrl8/ke9O4ep4Bd/iyobayvhuyBCASMuXNmYAHSRsBWc+0zii3mA8MhkjzEdCDHtO+sHSuGK/Or/uT/AIFoPivzt39lP8Qp9P3bdguvRj2XNX82S5YwLOxYzlECOhb+cfzrS4rh4kFrhTNtrv7LrP0obyR+cf2/maJWf/s2/Z/7RWp7s58255CxCoYVs5/SMR8tu1U+YMELuGMAq9vzrJGhXUQdDqJ+gq3hvib3P+KrHFd3/bH86zGNbhqpGWs8Ra3OXN4OIUkKD8DOIlfY/UCgr4G54mTw3bUqco6joDETWk4X/s9j9u1/jaiHAf8AaG/3h/wpVyemzLVGTu4e7bfDs4KlgUBGUzBjppPn2ohiuEJmNx81xlZWuCRHhtMny6r3/dNdebvjt/8AEXP426uYr48V/wAD/wB1ypN+3Wa5KuMwTC+lv82tm21zU6KGMHX+t6jh2QlLqlpGYLmB66ZhM+u+v8n4/wDFiP8AhbP8Fqy35q1+xa/wCsPbb+ef7kotYG4o1cnMdo1GuntXDE80i1fCurKCdW6AbGB106iuSbr+1/I1n+bvjHu/8RW8OCM3cja4ZuMbh7dwQs+YFhrqRvG0etUeHYsW18O1LISC1y9my6bhIUiNN/erfLn52x+wv/TNEOXP/wAv2f5UOMFwy0k/cCeKBMSyAycgIbKwUKp18oPlEnUk96DYHhd3xctu2z9szKAAdmzj4hHUL+NXOcv9qvfvf4KN8t//AF9v9j/OiTWhB4YY5JUyl/pL7rYezbX/AFm9czs0xbUGApzbsRroBuT88Xf4TftMmquScsAz/wCxr+NEbv6Psv8AKr3Dfz9v2/m1OY4pYnMDLGo5dCK2L4Y3iEFlCgZkjUqTuoI6TMnsBVm3w23csm2SUdo3ImQdCjdR6b11u/pfvf4q58b2X9z+IrGLFqi23wBezsJ4XB4lMD4Vi4puLcBOuUFHB77EFAdP1jSq9wj4j+1b/wAF2lSrdMzLqMkPbGTSP//Z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AutoShape 9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AutoShape 13" descr="data:image/jpeg;base64,/9j/4AAQSkZJRgABAQAAAQABAAD/2wCEAAkGBhQSERUUExQWFRUVFxgYGRcVGBgaGBoaGBgXFx0cHRoXHCYeHRkjGhcYHy8gIycpLCwtFx4xNTAqNSYrLCkBCQoKDgwOGg8PGi8kHyUsLCwsKiwsLCwsLCksLCwsLCwpLCwsLCwsLCksLCwpLCwpLCwsLCwsLCwsLCwsLCwsLP/AABEIAP8AxgMBIgACEQEDEQH/xAAcAAACAwEBAQEAAAAAAAAAAAAFBgMEBwIAAQj/xAA+EAACAQIEBAQDBgUCBQUAAAABAhEAAwQSITEFBkFREyJhcQcygRQjQpGhsVLB0eHwYnIVM4Ki8RY0Q1Oy/8QAGgEAAwEBAQEAAAAAAAAAAAAAAgMEAQUABv/EACcRAAICAwABBQACAgMAAAAAAAABAhEDEiExBBMiQVEycWGBI5Gh/9oADAMBAAIRAxEAPwBW5stPh8WLxSQzNoPSIps4V8REu2soEFREHQj3oN8SMUgvIsjYz9KWeBYtTcbpU8oXES24xtDM7+JfLMYWRHrIPWqHG8S1mchMe/Q+tWcViAomf1pb4lfZ4WSV71PHGnKhWxRxl4sczSZqSzc0q3e4fCA9IoeBFWppqkJtSX+TQuV+EMEEMSN4P9aaGMAKenY/vSDybzG1tvDZvLrlP8qeWuhvNIg6mhbDx/j8irzEkXB7n+tVOIcSHh5Swj9dB/n51Lz3xJcoy/nSzydgzisbbS4WNtS1xwCB5bfmiTtLZRSVjtuQem/9D3wdBgMKS+rMvi3VAWZKkJbLdEEqTpJJjas4W3TxzpxBrgQHTxSXYAj8OgmBtMQPSlBbdHif2Iz5Veq+kc2kopg7RjT+9UraUcwVvTTWKR6mdRJ8XzlZD4R7V8Fgz2oqIivhUEf10qB5R7gkNPJOBuPanNC66T6/2pgbF2rWl3T1PX86WORePiw3h3NjqDED13p05hwtq/ZOgMgmY9K6eCMXDaL6VQ/iDrfFrTGEUftVZ+AjP4mx7A+XT0+tBuUeFt4jK7Qqxp0NPGKwC5TlIkdqPGpTT2NSUusD3eOi3vJ9tv8AP6VPheZPE/v/AENB8ZbUTMafnSzxDiBR4T9aCWx55VHoe+IGAa5bDDUAyQT037akVluJs/4BT9e5iL2Mp/hPvNJ2JUU3ZfRHlypyuIr43DSa9VziVrNHevU9S4XQyfFE3HHbE3nuMSP4f9vT61UtYEqAQYbvRQJBq1hrALAdJE0lT+PCd+ol4FjEYy/mCuSNQBpA370+YfgQuWxG5q9juBrctAgaj2/zarXBWZVAYbfXahl1Bye1WS8P5KJUByYjr/albm7lX7MwZQch0Poe/tWiHHll8nTaqruLto51liCIAJJOwAABJP0pSnUtUjJ4+XEyMXI2Oo1miCcy3Yyg9N+tMHEPhpjDdVVwrqLp8pJXKuknOyk5IA6ihHMPI+IwFxEvBWFxZR7RLI0biWUHMN4iqdU10FY+W0AOIYpnMsSf2pi+F4H2y4rAnPYdfbUTPvpRDlj4ZX8chdfu7UkKzmAxETAgkjXcCNN6ZeSvhhi8Lib7OqZRbyK2b5ySGOTTsNzFbP8AhxD4PlUJvxAx/h45LZ2t2lU7SCSW/pVNEBEzFd8+8Mv3uIYh1tXWVWVZyNoFULpIBiQYoXwPhuJxDZbSM+WZgaA9ASTv6UKh8UJ9R6eM0mn0tYjFhdtaaeEYA+GCJ1ApJ4vw25ZuhLqFCYieuvQjSBWscrXAbSg9qVlxRkqkJjhUGq+wPxDhjW1npVSxZbf/ADamPmjFhUA76fyodeCi0BOsbdTIqGWGEU0McQ/wvlq3ctK8SYmex9qIpxPIuWJjT+VAOVeYDa+6fY7Gmr7GPngQdadhppaf7HwqqBnE2FtA40PvRHhd0vbEGdP771FxDDo9sgsBIilDh3NIw1w2zJUHQ77zvVi4+gOai+nPN4u27maYDGPbrOtLDXZPr660y828zW8QgVYJkfpSsKXk6+EOR/Ikz1Df196mK1y6+lDHooF3E/pXqtm0a9TrHqdI5v2+tfbWLNsk9Ov9aeeE8qo2HLuJY6/oYApFxGGysy9mj6CkpPGkpDde9GThXNNthBIkfr7+tFbvE7YUkQPaKzDEYGHzCQfT+dU+I4u6pjO0H1inOO3hlUYJvjHezz+tm6yZSwn5lgx061sXJFpDYW+Qua4TBGpC7ZSSPKZBJArJvhDy/wAPxhdcSj3L4IdEJYWzbWMxOXQjMROb0itg4Xypawzzhs9tCsGwHLWpJmQtychBn5CAZ1BolFLo/RIPG8o2/TpVXifDrN9VF5BdVGzgNqAwkfXc6Go3OXeJ/WhfEeLgDKgzMzKYBMgKZZpAjKB660nJnWPyHQaTEDoIAAAA2AHSP6V65jonQnTp6ftVTC4hXAIOhEjYgz9J+tdu6l/ITBO0R+RNFu2kzRT5j49dDZWQJdYDMUOYLb1IUFlksZ1bboKFcP5hu2mB8jjTyOBqB2KiVb1/OrnOaDxfEH4xEa/MukzvqKXBc9Y/6dP1Br5/1WbLHNdsG6dUOfEeC4XiNk3AoLL8ymMyE9DG3uN6H8C5WayjeIR5dvYHTXvFCuE49rNxXt5cw0IBADr1UgxIjY9DTjjJxdibDQGBjoQRuCD+IbV1/SepjnXf5AZMSj8ooybmjHZ7uVZOVqpYW49x4UExqe1Fcby62HZldi87Mdz3n19aM8s4e2oJivShcqkRXJsG3Va2klY9vamXlfnO3cQ27pysNDP5TruK544Fe2Ygadqy640XG962CcJfFi5zcGOPN/FGV/un0O4H70qG6Tr+dT2zmFVbwg6UUZ7vojI76SrU1qq9tqsWmonwWWhXRSuUYVJNejKjxVu26+VO52/aNP17fzNeorDVDzwXEEWzbbQr/LShmK+H7XCbgc6mdPWiWNw1wXMwXSdY/mKOXceBYB32/P00pO6d7fR1pYlLgkcO+H5LHxTIHTYUU4t8P7BtEBF27AH86NXuJqloM3YE/X9664djvHHkVm9FUsPziP1qmDVeDFFLiMw5BZ+H8WtrOjuLRBMZkukCdNyCBp6V+gc5kggmOo1/XuKT+HfDxWuG9fQ5tAqBgp01kspkQdgpHWTTPdwPlUu5hQYUkPr0YNc80x9KN3rY+L/SHjITwjmIIGup+Ujr0M9PSfWlBcTatlbw8ZbaggWBbJssxnVHSArLPU9DHemO1YS64t3JvW3AzG84zKykFQAgGZSRJ6Uw3MaioWkKqjWSqqo9ZIAFRyw+98k6Cuhf4Qy4fCi4xBNwzmYlizNJAGYliAIgSetVMFxTxXuKsNkKqY3LkSwj02gUl81YC7cxF04dysYlbOGTMcgzBc5AOiqTmaR0FH+B8vvbe1buXGuK/muZRktsRExlOaNdyZIpclNNKPgBSLvE08axdK6+G0z0OUENEdBMT1NIltoMdTrrsDvH1p+4D4ttzaaw4DO4SVbKULNHmOkBNdY9qSuMcMNm9ctH/wCOYPSPmBkjtUnrcXFL/R6Xg++JOrDts0j/ALutFOFcYezmAMq8TMeVhorj06MRQO05MEHLOhAPUdI66a1MLnQ7jQwCD9RP7VzISljntF9HYpbRpg3Hcba7ccXfK6mCuuh/Y+4ofZ4q1tiB2ojxnhZu5bgPmAyMe4nyH9x9KDW7BB13rtrIpQU39nMyxcJtB9ONl1yntSpj7UXW96NYcQaEcUb7z3FFgns6JMltHeGNS4y3oDVay9W7uq0xKpiL+JUXep7b1WY1JZM1TNAxkWhc00rq3dqNa9QUa2SeLXqrN7/y/fcV6jo01p+JaGY1qvg+PW1bK37Vdv8ACw5Cruxj019egpbxnBCLpX5WU7E+x36ggyKRlU11HcsMYnDePcGgyDX6/tRkWilsi3cuIoGiqxAHoADAqhxDPhsOruMo6TvprqOkjWl67xy7fWUJX1/nT3JRjX2LumMfBcXcZ2t+LcOhYKWLZjt+KTAEmB2opjcQx0YCOs6gnbUHQUmcMuWbl21bvXBaUFiWNzwy0KTlDyMuY9QQYFPl/BOyq1nIy5RqSzK3aHRj+cN70uEW4eR6ewCN694yQuYz5SAdGH4X0KqhH4iRtXHN+Ju3MHett4Yyxcm1mKN4bq/ht4gzLsPMulGXY2rTZgyqJJ0kRuSdj9aVeKXVuqbd1HU3LObDh1ZfFZjDEQd7aQwttB1nWlVqqj9mvwVLHHoupccJcVLbXfupDhr4CZiLmrlUB0XaTTNwbiniMyGJQC4hyjVGOWc3pt9ayrgqFsWquZCKy6nbKwAEdgP3pj4LiTh8dfQAFbKNrJ0tvcBjLMEA/lXtnFAwadmqPxEsgA076z/gpN+IHDvlvjqvhtsNRqp76gx9Kt4bmBWu5E+VUzsxHlBPZhudydoFXTGLtlCrLauqStw9YaFYCZBJggfwietLyTjlx0Gl+maW9Drs2ntEQf5VMhO2h/0nce34h9K6x+Ce2xS4pVlJDD6A/WRBB9ahVs2+40MgxvAMg6e9cScaYEfg2i7YcbdG8rAk/QyOxjSK9huAC5JMdtD1+pqFJIIPbQmD++47jtRy9zBbe4MloWSFUMAIDNA1C9BXS9A4tOMjPUxVKQG4hy2bYlTSxxGznHqKb+NcY0j1oJZsBh7ztVGSMYTuBy5U+CzY6UTa35KrvhMtw6+o6fSdqvAwOlFLJ81QlR40CmtGvqJPU1cyf5/euFtR/k/vVTnYpI7tn8/yr4x/wf1INczULsayzTkt7Dv/AJ09q9URNfaMNI2ixeZFz75YMfXUfUGiXFeBrfZGFxrLKIlVUloIdZzdjO3Sg2Ps3bSBXSAYC6zmJbLCxvG57CiXi+Fat+I03AGBUEZmiZMmJ8u0VmTIkufR3Yw/RC+KXMd1sY9gHLatZREEZmZMzMZ94EaRQPlvFvIsW1a4zk5FTVjpJGuggakkgADeu/inxcNdtXEIPi2QM0b5H0+sGPpQz4bc3phMSzXQMl1fCN2JeyCZzKNihMZhvArIR9yGzF+29nY34D4cXr2JDY1VTDiWZRdRi5G1uLbEqD1bXQU34rkmzbtAYMvhTBCrbu3BbYnXzAsdz1o5avq6q6sHVgCrqcysP4gRofb9K7y/5tPpTNFrQyKoHiwTbUXBqyBWBJbUrlbU+vWqnMOHN8KkZUWMjqzZluoYDTH8Iyzr8xFTXcblY2yQWOdxBBJEiTlJle2VRGlRC6zbme3p+W2opCmpGsF8L5SKXbt9lKregi06ZXRgYPmBKup7iNADGtLPMLG1jcaiiWxFu1aUTEtdCga9AIJNahZxgZfMdSNQe40me2lI3MVi1c4tcy/NbwyH2uLJkdzBFbljVNA0vsNcs8DtW8MMPcAui2ZJbWSTGYDeBoIOhG9Q80ceOHvJ5pIRpCgDd7eUidBKyojbUUOv8ZhSywC+HLIwAkFTqsxMF8unelrnnirXbiOpksqAFSp8MkFisA7SDvXPT2+K8jG/tBrjvFTeaw5UEvaVWbY58zMBExAByz6UFuyjA9pBHcHSP71LheDZkwqi5rfbKSX8wg/MCflGWRTliuXcHftW0w/kIcqt4ebNlmfELMM0xuNdNBSXhc22Avl1inbuBQCNj30kfqJH0oDxy+UxCsJ81tSx/ignWAZBER9KNtgrqLOUm3LRcQMbchiupiQCdgQKB8aX78qdCqoPWcoP7mt9Ljljm7F55/8AFX3ZHexwbUk/WreFxO0bf50H96C3ME5MKpb0AongMOy+VlIPYirskfjsjlEmIUZ5/eosVcyipsdEihfEr0mKRixylJM1E1vEV09yh9t6tWia6Mo0KaolCV9uWZqZDVgKKU+GJAy5h69Vq8BXyvbBG6NaW8bgBlQwzMZADqAPJI0aImNN6VuMcGa9euNZxaObDKGt3LZzIxUMB4qHzT8sxTU1xVAUNA6QIUyJYadZ3oRjuDZ2Ny05S8UC/N90+X5QwGo1/EKZlx3G0rZ3G7MyTlK9i1w63bb2MPmvObsBmQLOdQoO86Cd6TnsoCRbkiTlJESskAkdCRuOhrc+WLLLZTOSjIzDL1zhmJHYDWfWQaSueOUbdi6L9onJfa4xUgAI4hsqx+GCd9dDXsbcIJicjaTaAfJmPvYe4RbuuikFiqk5SdN1MqfypxPOeKJC57Y1mRaWdNd/pH1pI4Pe+/HqrD9jV7Hs34ddxAiRPXeoc+SXuVdWDHI/b2D2NxNrEXlvFvsWLXVbjM9yw0xAn5rXaIK660zYLiTOgNy3lJmHtw9m5HW24IBn+E670k8v2UvXrVrE3Rbt5tbgJU7fJLSFLGPMfWtZ4bwPC4YE2LaL0Z0l20H4rjExHUkiqcUZTXGhkG5K2COH8UDAj5SpbJJEOpHzLrqoOh7Un8dx7DF+MFMPZuKhg+dVdVzDqQe9e+IXHBdZTh/DNpfEVrqEm6z5BIMADw8phT5gSG7Ua5kxlgYnAXr0tZOGukiASZVIAC9yRptQStXszG07SF/lPCpibv2fEB4UXLoCPl3gZZABVTrOvQbVoOP5ewl5bIawhFkjIAPKBEZWVYlRAYAt8wB1pb5RwgtYfOwjPNwyBonQflrFM1i7JGs9vbSP3rMT18fYyHjpmnNOOaxib0jL969swAAEc5gRpEFY26zTfyijtet3r9i5at2rQW1nXKzFoA03ICjtQzmHI3FHLTFtbRJA82bKFkDrPlUDuacbV1ZzvlXLBOYglAdBO5LE9fekrEt+BXwNLfmR5SskkEb6zMEVgvH7oOIYgz06agGBt6CnjnfnpbFjJaP31wETPyWyYze56CsrwuJz6tvt7RVc4ua4R+ola4OfK15Fc5yAD1O0Vd5le3usT6ew/Sk/DXpFTvc3JJ2qVTcYPG0SrqI8bf132oLeuS1exuLzNoajQV0MOPWKBUa6S2zrV/D1SQVdsNRS8icjL1tK876VyrVE7Eb0uSAsiusZr5UF3Ea18r2gaTZtT8OZLhZGXK0BlbNqBqGUjRXJOsj3NWvGC9dddOv9K5+3hvlRjOxmR/2B9PdhQrjmYWybmRVYgDMqDfoCDcdm001TrW5IrHH4nbvpaTHzeYAHK4UyNYYeXWNpXqapc2olywqlhrckHeCEadvppXrfLRIzXrhZSnkthBIUwczNczQ87EJI70jcz4t1xPhksbdnyqWJMsQNWUeUGCBMDb1qa8mtMGTVUVWsKl1HGmby66bz+cxU11d+hPUf1NWeUoXHW7uJyi0mfKJzNnIhTkWSQJNHOYbeAFpmsSznYqxYAiPmGyb9RNJzYtqkmLgqjQpPbkGdoI1109jpUuK4m94gXXuXAIEXHZlA6aExP0qG6dYG3X1qG4dDGkUrHaVAOT+jvG3DmVGlg85W31j5T6gTrV7/AIhcu2sN4oItWw6LcidmUXB3kAfrQy4+ZcpPm3U9mAn8tIq7wriDI9ojzBL6OinUZrrKGEep/OnJXGvsJNNpmi4e8l622X5LisoI1GUqQMv+0R21U0B4vxt7KeDdP3rIkOklHQMA1xdNDCwQdiae8JyvaRWVl1csWFtmQIbnzC2FIygGTJ11JrO+fLIGJe0hzeDbyT11yMAe5A/amZcLglJsa+IG47mEJiWxBXRrswZiSNNAZ0k17ifOQWyFVyXe4XIU6BcmRAe2Ube5ofjSqKzsASuqDeXYRt0AAmk5pkknc6knfrQ4MEcnybBtq0MnCk+03fvCSW9foP0qzxzlBrHmt7blZ/WhHBMVkuo2m8VoGO46rWQDB0/vVL+EqRO4UhJwTTV0qSCKFWsUPEJXaT7UbUyJFSeouMkyVRcXTFjE2SrkGpF1q3xGyM09aiRK6kJKUUwpTVHxRU1q5FcFK5msfkndSLoxFR3sRpVTxK7J0pbPaFe+2teri9qa9TUi6EfijY+M44YVfFuXbpzEZUe67NduRuxn/lqJOVAFBqH4d8J+0+NjGuM9xLhtW85dgihQSQJPmYnroIrJ+O80vjMY11pAJyos6JbGirp6an1NX+G8QuWLq3bLsjjSVJGYfwmNwRp+0Upxp3IpyScJKzfb+DygZ/LAkk6KB1MnoBrWJ8w4wHE3bqqTbuuylgZBU6I3pIX2NPeHxYuKGgjNrPmPm6jzSN6H8c5VS8pa0RaYnzKFJQ+oA1Vu/Q9hSsjcq/Apy54E7l61l4hhrgXzlihVZJOZDDIBrt22pg5qw7rdRoKOUOjABpUkEN7iKZuQsIMNYBkNcZmzusEaGAgbRggEEr1NK3xPx+fFKAYZAh9sy5gfaKycE4KjNq6wMilioUEs/wAqqCWJ7AKCTHYCmDAfDnGXhLIthenjkqxJ7IgZgPVooXyTzKcJjVuRFtxluDQeVjrB6Q3m/MV+gRfBGmunSIjv6itxYYvyEoRfT892eXbi4z7Ldi3czLbk6r5/lYFdSp6HSdR0NPXLXwvexiCb7l1sm3dtNbACOVL+V1cFgVMaKQDIM06cX5ZsYhrbXFHiWyDbcAh1hg0T1QkfKas3cSFcI7KGbMygzqFjMZ2gA9Yo3BQfQo4kjxuETrqeunX3rLviFbyY+43/ANuHtN7kFkZo9kFamcpYDMMxUuNjKiNZ2jUa0Hu8rpisQb+JVXtIgt2bTQVYTmNx53k/Kp0AExroWSHuRpGuNqjOuD8jLjLL3rrt5Ua5bRSNYlpYjvED6048j8j4fD2kveCPFuqrN4vnyBgGyjMNI2701+BYsLlHh2lg6RbtiBuREaDvQrE8eGa2iebxSwXLrIUZpE7ggjWlV7Kqz2qTsUvifyrh/BW9h7apetsFK2lVc6MTIIUQSu4O+9Z0lkuILbbiTv7VpPMt5heFuR5FBIH8TamT1PSly7y5cxF0fZ1BuH5xIC5f4i2ygeupqNeq2y6Mlywc+xEu9w3IZA0O+lXsE5GlNXHeU7+ERDe8KHMDw2LQQJg5lHTqKXTa1pnqJqS6SvHJS6QY7DzrQ/JRe4JHtQS9fhiJpnpJXGgZRcnwlR65cVALldFquF+07OXqLxor1y7VO+3515KyzHjvyWL2JAr1U7iZu9eplIoUUlRPxfDBLgI6mmPlfhN7F3B4KF8mrNIVF00zO2gJPTU0qYvFeIZ2GtbrwTmzh/gILOIsWrSBVVHPhsvlGjKy6uTJLAmZ3oHH40w5LkdvKJsPwNktIhufKo+VdJJmBm6+tQXbb2mEtNsfMMvm010g/Q1Pj+d8Ag/91befw2c1xifQBQN+pIFCcDxJsffK281myikNmKhmzA6EzGY6aTAHepMsKjUTbWx94ZxEqiMlpj4txwbRIHymcySufJsJO8mljm5HfFs1214LuqlVY6lAAARqZ1B69NqfeB2iuNvLcLXHt2lyy0kW3IOgiYMEf9Jqnzdy9fxl9DYtqttbYXPcdEVtS0gSXKjaQupPUa0iGOcYX9/gORbJ0Zlew2ke4gnfT+k1tfJnGDcwWHaS0Klp/MvlZAVMyROgUwJJzbaUnYr4XXCv/Pw5YaAN4qkd/Pl/XLRPkTlXF4N74cDJcVGVrbI9ssCVYi4zAq0bjIZHaqknFWz2FSXGaNhsUSDIJAEgRJjfSBJPYUG4ljmDHMbz+MCq2iihZ6KquAc5ETnOXf2qtmbNfKC4gdTbS4Yyi8g8hCkQiToGMg1auWjdt21vlWcqqs6pEXCMrHKCRGpG4I3BqfJJ5sfx4Urj6RYHiVzOLN1fDZQpi22a2VJyHNoIKldtB7imhnUDU9NBvND0wa4e0Qii2ACSYzyT+JjoWM661Hh7wkI7jM0+VAfNGs7Qp6x+tHhTwqpMyTvwLHO3Dr95IsW2xD51J0VStt5VknMBlOkxJEE0MweCxuHHjGwUuqFsqxKNasoSBculBcLuIC7DYVogyiAug3j+cnrVfiXELdhM94hVnLHVmMgKB1On6UfsQfzbFtfYhc1YBlxM3XTxWRTopCGNJUa66d6aOCBLKC3bHmyC45iZJMAn10Oh0FJfNHHT91dAzXLV0oAGUsQ4BAEdQwNN/K+Gezme8c166c9waQNICD0A7dZrnxx1kcl/2Lg7YlfE7iitdspbfxHthzcMg5S2XKsjyjSdBSvhHkU9fFPDKRh7yqFaXQwBqohht2On1pHZwokVvqHb1QnJyds5xnlUmlC5iMzkjvTZjfvE9xSxbw0adtKr9DHWLsxa9PBTX03DVpLdfDamrtkApJg+6SfSoLpoi+FnSq17C/zok0VRjSB7Hb2r1QX5GlerzZRSRNawLlsgGvXsB3J6UbSFUKp8o69+5+tXcQ0z5VGpPX9e5oRisw+VQde7a9hE70tSU+nP955nXgM8GwJcm6T5VOVQSdWjU69AP1Nah8OLNs2LqkAkXDmnrKgr+Q/akWzaazYS3+JVhtZ8xMtv1FHuUuKixcZDot0RPQONiZ6EfyqP3l7lG4U5Scn4Rc5mYDiSG/cNnC4pFtvcQiWtpEhpEohuEAsNh9a0o4dTswE6gaAfQnQjoIJ0pL4/wRMXYYBB4wT7p5Gjg6KWicp7HSlLA8o8TsjKl/7Ku4yX3ZfUZLcj9BVMJa+R6dM19sMekn/aZP7RVPD8VtuXCOrG0wV2XzJmIJgMoylgPmA2kTWVYDl/ieLxbYW/euXVgF7rXHa2i9HEQCW2Fs6nWY3rX8DwSzg8Olq2AiLpqfMTHzH1J3jvRO27Q1FDmLjQw2Eu3hJyrlULvLnID0hQWkjsKE2uIMj5s2aGB7aKAIgTIJBMnuKs8aw63kdGACsGA3mCuk5tM2bXSlrh2FuIhORczySxYDOUCqDro3RY01Fc7LlqXTejK3PC3sTdsXFVbQQrJMs1zKGyHoCVaABrIqfgVlPBtsJhkDZZePqrE6g6a9qV+B8LRs73Et3rhdpzBXC9IA2kx828jemjDWAgIQZEALGM7GAJPzMx26CthF5ZKT6CpcDD3tPIUVj/ABKzj6Krr+9KPNHLGPxN9pe01hUhEa4EIZlIZsq2yM2sAlmI76mu350ezfPg2kxFvIjKSWtXFkSRmIKEmdAYO8mjP/rpRbFy6nh6D7sMHfUTBbRAfYmq7hJOLZkmmuifwHli9YxFgXrbIFMqSQ6swBM51JXMOgMGnLE8QGcoOihtv4iQB6ag1QufE3BPZbOl/wAwK+EbWZnb+FTalc0xBJEUqcJxN2/cKqxtm7kzQR5Ldsa6jrrv3qPI4YaUHabAbUfBPzpxMXrnhgiLS5d585gsdOggD86Ujb8v5itlw/CLRw3g5ALTBhBAnXZp3LTrO9ZpzFwEYS4LXii6xUs3lylemok6Hca96nninF7t+RWZWkxWtPoRQ908xohEOR61FiMPrIFW4ZVKv0kp6siVa+MtXLeCJqR+H6VT4NxY5WgW7RVLF4oURxHDJ6f1qhd4CW6U2DR04Ul0A4hgTXqOpyz3Br1FcRmyLmMuCTv+tScEwssbzfLbMLOxfef+nf3iqbIXMKJJMAT1PvRu7ct4WzqwhAQCIlmJkx7nr0io8j1goLyzkwVLnljRyzwFMQGN1mRflTKR8+5JndRpp1Jpl5c5He1i5uZblk23yt1kkAArO8HppQHknmO9iLQRbDqltNCQIWTuCdSSdZprw+ECDxApLDXN5iy9OkmaL2IJK11FuNax1OuXrbC0c+hFx0Ug5mKIxUEiPKZBG8wBV84JGJzSuhIA/qRr3+tUcJiFW8bWUKzBrikAw2xaZ2Yk9gDFfb7RLDy5f819KCUuJIdGPOhvgSBLcCdGYsdpY6iI9IE+hqXiKBxLAHpDDQe3UH1FKVzH/f2wrAkghrcGQpEhgToQD2kiaOWMQz6DUgTqRG+uv7U2OTaPDyf0DsVgsSwItmwg97rs2m2drYRfoKWOJcKhkF4MbqEZSWGVlnTIIhShAM7ma0oIsaj+n57UH41gw2IwYymPFYsYBEZYAM9SfSps/p7WyNugDgcNiUZrgtG6jwzKzoMRIn5QQqu2p3iaq8d+Itq0rW8MrNfGh8W2ba2j1lHGZnX+GMu2pFaGmGEEfpvvWWfGDhWW7YxAA84ay7dygLoNBr5C2pJOkRpT8eD24ULyKk9RZxPNPmzIrygaGbJJLayx2MnWI0onn8TDW8QCzZXQXA8Sr5oYiOhBgjppSxgbHiA2/EVGujKuYiCRr1IAPaabxw60mCxZVrfi2spfJdTzEFSDlzddRp1pLgrdIR2ui/w654YIuaEM+UHoMxp15NQHO41JyiR2/vStx3ll7dlcSGDqQpuLlKvaL67E+ZJ0mrXAecxZQ24IcyQD8skGJIGwOtSzxfJZKF45PapGo4viS2LRdjoo22PoBWQ4nifi37hYy7MSfSensBRfjXHVuQBcLrbQGT+JyJb3AJgGkLDYgnEO2oBbr2ple/sn4S/9GZGnHgdxdqGmuxbmKmujMs+9fMN8utKwybaEw80XcLhQasjCV7CNpVxTXSOhFIoPgBXA4f6UTivFayw6QO+wD/BXqvFq+16z1ISRiLVmfCDXHiPEuDKF75VGuvr0qnwPAjE4xTfYsAdu+ugA6AbxUdoSKMcpcCF/HWUYkL5mbKYLLbUsVn1gCaPGkn/kgi64bHwfA21twhg6TDQp02HrqaJ51AGWPoarWXQIQ2Vba77ADtE/iofZ4jbLZQ2XMYXPAzHsOmb0p0m4lS4TYvilpbqqWXxDpopJAgnVogA9Na4wyl2bKpYAa6gATpEtpmPb0ofxTCMXLjUgBSpO4BzAx3BoxwW5NhN5BZWnQ5gxInuTO/pU8Vs6NTF7A8BxIxIfEC2bVpbgttbuqSWYwJUeaCNT2ps4JaGVxqWz6gzMZQBp206VBfJoPxnHtbtEq5TP5c8HKvWSR5j20mJrLjhV0al0auI4y3YXNcbLJgDqYBJgHfQSTS3ins4hg7280hCmbOGUKcykQwymdZArOm4hcJK2Ldu55ipt+Z75+czH4IQTlkgjzEzTHh+OW1tLMaCOu0bkLr7ASaU88pNWqQDZoWB4sHIBEM2w6mO20nuB60E+IWFtvh0s3jl8fE2VSdCSGLMZOw8PNLfTrSHxnjxxeS2gBQmVJEBrqg5BljMo0IkxOakK26l2cAq7SR5iVQEyVURI101mIqiOTaLQPuL7P0Fy5w+zh7YSxbtiAJbIJb1JJLE/WpeYOT7HEEK3ERLqgFL1tBmQnoZ+ZSd1O/odazXlHnuWFu84BUDzknMdhASIYjrqD11rRDzPYtW873mDidEVzJiRuACCP4iBXsc/qSNU0+NGd4C5ihhsVZuIzW7Vt7bO3lFuDkChm0uAnQKDmoxh/hfbfAretPdbENaVxbPh5WJEhYYDKI0nMK45y5tuY60ljCWWYXoZjdZVMKQQMoJABaGJ9IpoPGreGw4e6VUW0AyggyQAMq6agkRtS1OH6JWKK63aMsbCQWRhBBKsp3BBgg77Gl6/Z8O5HY7+/WtEwfA8Xjme94TEsSzO/wB2pJ6LmAkAQJA6b0tc58q4i1dtqbL5iDpbU3JVYkjwwdATQY4tPnhkyxyuj7g2zJR7lfAq4bNEzAnpS1wVvIKf+UsCMhY7xM1DjVZWhuFd6CL9pRcIWIHavqiuuL5UunLVbx66lF1lmuDUBxNcnEVup5sstFeqmb3rXqzQyyjieVfCG5MDWaHWsU2HuLctNldD5TE76EEdQQYj1pk5p4qdRFDOQ7a3OI2hcyyodkVtjcWMvpIBLCeoFLUXJ2ifWx2wuNxF21mxVlLUGbdpSfIhESwMkOTrqZAI2qPHIMjAhcvYgHU6K06wwOxjSdabL3CTExIEjygn3nfWlvG8TtC54KObl7c27JGZYOzNBVM3ywTtT8kH+jPBVwPF7jqwcG74ajM1shmWTlUax4hJ1Ox0MaVP/wCoEt/8u+iknUAK+x6oddPQivnDOA6XVcW3a7bbOqrlRQSXCWyCPKD5S0SxNdcP5QsBi122C0ZhaP4VJCjKuacoJC5yN5FTaZEq+wr6fbfFsZeXPbtWPDZmCsutxwM3nRbj5YkAEnUdqhHLd25lfEMgdQNEXO4J6M+bJmH+gQO5pysYCNIggRpoFA/CojRQPzrnieIt2bL3HIVEUknoAOuvXYe5Hemr09p7uwrMv4lwhVxIsMFmcwbKviRd0jxFGZtCNCYEUWblS0SMyAxAhto2kFddvegYxFy7fOIILBsQzZoOWFUXFGbYAQFnuK0FbAIDDQEBh7MAw/ekYsSbbFt7GU2/GsX0S+qq6OhBCqMyTKvmXRlMDUfXWh/M/CRbvEp/y7ua4npJOdD6o5IPoVNaJzxwwPhGePPYIuqdoGZQ47wVgkd1BpX4zhpwxY9MQkHp5rbkj38opl+3MlyLW2hHvYN9L1vRkYAid52P6a+1ErvMl10yXcvfSYnvrpXXEeGsmHZ28oKq6SNX8+UMv+ncE0vC+fz77ep71RpHIrkg8bllh0dOA8eVD51eMoX7t1BiQY8w6kVqfAcdgcU6qtwi9qVV7YWYkwukNG+86VgljEzoJ9+9FsFjwND/AG+vrUk8OktoqxW8sLp+D9CYzjCYYAYlwC05SfEIaN4gHUfw79aD8f8AibhLNrNaZrzknKtsEKW6ZnaBlmNpNImA58xK2jZW+4QggN8zr/td+nTXbpFUP+GrcRvNJXVUAIcnodTGnXXWax+sqopV/YyXqE/4nPDeGXLrNcJ1clyQNCzsSfpJolf5j+zrkOh7eldcB5otJmtXFNpxpL7ezdvfY0p84i54viMjC3l0bUqesyNulHixRlLYLClIuXeMl2zGvqcRnrSl9sO2tXLGMPY1bpRTpQytiq5OKoVbxRMaVK90+tZQtyovjFaf+a+VXt3e9eoARu5msLcByga9qUb/AAAgSTTddcAewqGzcDsoOxoJANv6FHg/B2u30tSyi4xzFC3ygFm2IkkCNe9azgsLaw9i4UVLNlBnfL5RER5juzEaCdyRpVe9wPDYa39qZsotiZWCxJkBVBIlm1Ee9ZvzFzPdxj5VzLbkC3ZU5jtALEfM/WToPpRK48fk9tr5Y/8AGufbeHwIvYULea65t53QqobVvlYZmCxlCDQsDJ0rPuBcUuWsfbxuMz3GRizKT96fKY3gKFJBCaDSiHEOMMbFjDjKDZtqCU2zKCpyE7LBIJG7EkaUDuJ7D0/l6xSnm+QE/UNPg/8AGfi8zCMLb8JRu94K7nrAQEqvuST7ULwvMuJ4gQMSU8FTmFtVCC4w2a4NcwU6hdp1ilXDYBrpUKN2gZiQpPWT/DHbeiWExNyw7ZmYA6C6IKGNPdDI0npS8mVr7DhOUlbNEwyyBkMEdIkH2XqPSiODxK2lW0xC6kLMCJJbJBMwJ094msj47xvEWgjrfvBSdVW6wRtJ2Ugbdqr+JlvWsTbCkKfN0LK4gg9yJ60UMqpP6YVmyYrCi4r2mkLdUoT1AYZZ+hIMelZ9xLN9jRT81u8gb/eFuI09jKmmHhfHWXJDKwMQXMxG2o1IHrSubwu4IFjLfaHD/wAUl7rqWncFSI+teySTqQvL2DYC4iCcOy5nKZh5czZFJ1aAZUGBuBQNeFZjC7xOuUCP9xYSPbWmDjEotnKxDS7ArpoAq/8A6JEe9ViSykvbQwCZTyHTUnTyTH+mjxyajZNjyuKS/QLbwhifKddSDpp6GPyqzZfuTp6b/nRjhXBPtalrB0ET4oCkZtBLSVidJ0r2P5VxOFnxbLpOzaMrSdgyyp+kUbyJ8sbOUpJ7IhsAgSMpHXWSPQjf9Ku4XiBB0MfQD9NTFRXcSPBUJlzRBhoIy9csST1mTFV8Dg7lxlS0ru7kQqiWLE+wgHuSBoTNSzwwkiWClfBpm3iF+8UOBp2ZdPmRonQa5du4oeL1y1nwzNmSIKnVSCJDAHaQRsRRa5yhjcIpuXLIFtFBZluo4XWPNsfL1IBAnrvQvjuLRMqiCwmMp1yEAgOO4OgnWKlxLJin7b/0OybRVvjDXK/IFm7ZLeVjsx7HWJ+gpX4zwNbF4ou241BIq7y3zRcw1zOux+dTs47H19afeK4K1iMOL9vKyusx1Gm3vP7V1I5HJV9lWHJ7iMvtWIqTw6tlAPz27VE+le2YxxZGqkV8qJrterDNWN+NwhUHNvVrlzgn2g+g0jWSfpVjiD5gSNyDSzb5gv4VLottlZpUOPmGYalekxInpNFa+0Kuus6+IvEwLv2O3JXDt5iWMNcZQG8p08ogBvegXBVChnIGZjlUnWBBzER32zRtMVQsWDdcINzMk9ABLMZMsYn3NHTbUABR5QAo7kDafXfTakZJNLgictnbKV+1Eid50A/eNO1eweDN1wo07kdB1g9zVjJMAHcx2Gs9qM4LhbrlS3HiXFLlm3Vdp7Fj07daSmexxt2EuGctm4c0+Gq22Sz1IZgfvSJ0yjyqCdTJNfMRymQhFppYaBLmVQ/+kso8r+4PvVfgV3GNiB5vFVBDLcYFWTRCp288bP0p5uYUSQe5HTSNP5UftwmuosgkzGsVhlu5rIR7dyZ8BvKWZTHl/DvpKnpRDhfKptW/vbykk/KhWBImCScx3jygbU+Y3g6eOLgUZmAJbrMwY7SBuKI8S4Zbuy1xEdpADMoziSBlDgTlOmhPSvaPTVBKKoQ8Lh3tMVNpyqjMWMAFZiQrMrNv8qnMN6s4XiWGsWW8VjkMs33bOSNhIAgEDaWHvXzA2rNzGBNWRXuKA8kBrZI67SZ29KeVsiOmXbLlGXUHcbEUrFB38jXq+GEcY422LxfiW7ZW0ALaIANF/wBWXTMTJJ/pRzgrhrjW228K7M+iVxztyweHX1xFj/215ioSflIgtbM6lIIZW7GDqKJcEw6Z/lh2vAKTqVEw6HoQehFXSetV4E5sSlKLRxyJeC27I6kYhTprC5LikjcRJinP/id6GVHW0hCszBM9xy34QjSigfxGf0q5wzgn2u74mdUuYedSmYul1GUqWBEAEAjeCPWq2P4G91jYUE3UI0W5k6TqwjyFWmN/Sp5JyVoOmCOIcFa5esW7TO1y+XBa8Va35FzMxBQAZV1Mb7ab1pvLnCbODteHagSczNEF2iCzfyUaKIAobwvhlrB2ROUlBLXGzOxJHmys8sq7qAIECpb99hBOmaSOx2/Siilj/sbCKX9jFexAyz2130/8f1rHviFyXbw+HTEWrlxoZEZXCgC25fIQABGViE7EEbRro1i+10HLA0gsdAJ6AAyTpSz8QuHXf+HYjIRcEWy5kg27Vtg5YBz5mlF0B2J3OhcpbfRmSKkumOm+dgI+lNnAeZGtYZrZ1GbMCTEToQKTspB1/wA6UTVfuvY70EuSVHPwKsiRZv4osSSTrUD3qrtcrnxNaaonWS4Svcr1c5/b9a9XtQT/2Q=="/>
          <p:cNvSpPr>
            <a:spLocks noChangeAspect="1" noChangeArrowheads="1"/>
          </p:cNvSpPr>
          <p:nvPr/>
        </p:nvSpPr>
        <p:spPr bwMode="auto">
          <a:xfrm>
            <a:off x="10668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159" name="Picture 15" descr="http://www.eplanta.com/Customer/egreen/Filearea/Produkter/Trad_och_buskar/AMEALNAL/__prodimg2/amealnal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5121"/>
            <a:ext cx="3960657" cy="26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5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2192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AutoShape 27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37160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175" name="Picture 31" descr="http://www.rangedala-plantskola.se/images/sorts/Amelanchier%20alnifolia%20'Obelisk'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23" y="1259591"/>
            <a:ext cx="3262112" cy="43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33" descr="http://rvroger.co.uk/imglib/amelanchier_alnifolia_obelisk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alltomtradgard.se/ImageGallery/Thumbnails/15/158315/228584_52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85" y="1266482"/>
            <a:ext cx="5766665" cy="43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-2nY-TzNO6Js/UHSMn3GWcuI/AAAAAAAAHF0/ilsnSe-jS_4/s400/Malus_toringo-var.-sargenti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62" y="3427861"/>
            <a:ext cx="2868518" cy="21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96123" y="5589240"/>
            <a:ext cx="716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Bukettapel </a:t>
            </a:r>
            <a:r>
              <a:rPr lang="sv-SE" dirty="0" err="1" smtClean="0"/>
              <a:t>fk</a:t>
            </a:r>
            <a:r>
              <a:rPr lang="sv-SE" dirty="0" smtClean="0"/>
              <a:t> Eskilstuna E</a:t>
            </a:r>
            <a:endParaRPr lang="sv-SE" dirty="0"/>
          </a:p>
        </p:txBody>
      </p:sp>
      <p:sp>
        <p:nvSpPr>
          <p:cNvPr id="9" name="AutoShape 7" descr="data:image/jpeg;base64,/9j/4AAQSkZJRgABAQAAAQABAAD/2wCEAAkGBhQSERUUExQWFRUVGR4YGBcYGBwdGBwaGhgYGxsaGx0cHyYgGBwjHxwYIC8gIycpLCwsGh8xNTAqNSYrLCkBCQoKDgwOGg8PGi8lHyUsLywsLCwuLyw0LCwvLCwqLC8sLCwsLCwsLCwsLCwsLywsLCwsLCwsLCwsLCwsLCwsLP/AABEIARgAtAMBIgACEQEDEQH/xAAbAAADAAMBAQAAAAAAAAAAAAADBAUAAgYBB//EAD0QAAIBAwMCBAQFAwQBAgcBAAECEQADIQQSMUFRBSJhcRMygZEGQqGxwVLR8BQjYuHxcpIVM0NzgrLCFv/EABoBAAIDAQEAAAAAAAAAAAAAAAIDAAEEBQb/xAAyEQACAgICAAUCBQMEAwEAAAABAgARAyESMQQiQVFhE3GBkaHB8CMy0RRCseEVUvEF/9oADAMBAAIRAxEAPwD51+B9At2+xeCtpd8HgmQBP7/Sux8S8WW2pdsKMAdWP9I7e/SvnPgPivwLpYztIIYD7j9RWni/jb33k4UfKo4A/k+tIfEXez1Ohh8UuHBxX+4zprH4ht3GAIcXJkwAU5keoFOeI6ZTecWpJIgKTzHv9a5jwjRMxU2j5hh1PJE8r3EftX0DU6EKouKoYsVYnBPmIO3PTMVTVj6gYwcw835yda8UcWl+IJnkYIX9Sy+4pO74JptU8LvV2Ewo8hnrJ9q01dy3dfatpkuzEgAFT0niQetRfFdPessAu6BIkd5J/YigRfbRjcq0P/ZRKOt/Dj6dWtAAyCQXEfYjBrjRYYkwCY5iu10v4p/2Db1am4hwDxcU9wTSt/WIuJZgCFDEANEHBjtxTULDREyuqEWp17TkK6Oz4CTYDK6PFt7jAEArKgAZPmPt60HxH8Pwd1sg7shRzXh0Vy3ZYMpUwRB5y6f2pl30YAXjYYSKtVvBb5Qndplvqf6lafoRxXR/hb8M20X42ogsflQ8D1I6n0ro7mqkHapgAnAj7d6z5M4viBc24fBNXJjXxVzkb3hfwblpQjKrXt21s7ZTiRg+/apGk1l+xPlOwnIYHaYn7c117fiJbgtoGIDkEAjLBTgekEk1PHhV9g6reU78/Dbgq2YBPB6dKJWIXzRbYgX/AKZ+dSFpLV++GFoMWd5bb2jqegzTDa6/pEVQxVwzKesFSpx068iuu8M11uxaa3ZIUsN2xslH4cMeoWI78d65v8VWbxtK97axDwGXgqyz95Xr3qLkLNRGpeTAUxDICSf0nN6/X3LpBuOWIwJ6Cqn4WtCXbqIA+szUM1Q8H8U+C5MSCII9en605h5aET4XIqZld+p2/wDqRaRUHz6hwD/9tDub6Fgv/tNfOrz7mJ7kn7mrfhOua7qQzmTBj0wYA+9WfAfANJdthSd14DzDcR/7f6hS7GNdxz8vGZSV17XOIit7VzbOJrrfGfwOVUvZJIXLWz8ygcsD+df1H61yt22APWmKwYWJjyY2xtxcQfPWsrWvKKLqN3GgkRXmm0rtLKpYLzAmqOn8DuXtR8ICCPmJ4UDkmuw0n4esaYYuMx/Md0L9h/NLyZQv3mnB4R8vwJymj8YIZdohuOO+DXboLilYZfKQCvXBn64pXxKxvVGWzuQMCHWAVg+0kd6c0SEefdiQACOoc5/Ufaks/JbqbMWAYn4E3J/j/gt743xdkWy2QWAYgDBjn6c0bw9fKPi2w3Yndu4HUnP2o/ieou6gEqT5GAaIGOoiZiK9TTG2qoxkqAJ7957xPNK8xSjGqFRySDuRvHtMly6iztTnMD1Oe3Ne3fw8zJhhcRjK7Z3Ecg5FOeM6W3tBcyZiB/Tyf4/WnfDrgaydnyqZX/j3Hp3+tMLsEBEz/TU5TON0to2dQdyvHbhiCRgV3Xifg+3bIklZAJkiGGJ61CNy/fdXdZVLoIJEHbuBPvVz8TeJO+/4A3n5Z6Lk/c8UORmLAD8Y3CiIGY3XpOX8Z8cZBuUrJIBn5h9KV8TvMB8W1fa4hXvBV+xApVtdZVil6ySRgt1qfYkJcNuYLKFHXmR9aeqAdTK/iHfs9/pKd83Dc01zaTADNtXAzmY44mmdd+FLrG5dDYLsEAzwxEE/l6RXQ+C6m6Au8TO7duxJ8o475xULx7xm7YuFFWFZQWGYJKxJHcGc+lTkxNQuGMeZrMg6tbtr4clkbaTkkHLt/am9Jrbl23dt3G3goXWeQU80T6gGlPELu7YWMn4a8/WrX4H/AA5/qGe4X2LaiRE7twbHOMA0bEKLMzLzZuCXOTNF02ie5OxGaBJ2iYFP+OeAnT3Tb3B4AMj1AOZ96taJfhLtQkdz39astqxG+H8McrFTqpF8GsspuOVI2W35H5o49/SvdbrgVt3FUW3Mhtg2g7SIYDgHMY7Vb8Z1RFm6u4kwpPu5ET67ZP1FcvrVgIOyA/8AuJb+aoebZgZkGJigN/5na/hr8X/FK27xi4D5LnEnsex9etcPrnm43TzHH1oANYTVLjCkkSZc7ZVAb09Z5WVlZTIifTrOmILOoy2CT6dz/nSoOrtXbt9Qu99rCV2naP4PvTy6a9fcoGItlFfdMQSo++ZEVW8K1161bFvah29e4/qJ6k1lY8LPZnYQfWUKLA/5mvhPiGqZyL67LSCdsRPQAd+lEv3oUblZS1wkeg8pz+tPW9e+S8QoYkAYgCR9QYz61D1njDOPQcDoJ/njNLTfQms4iFokn7zfwjTG3de6zxuwV6f+aNq0uLdXMhlBx2I/SvNGd6BXOCQZ5POfrVLxDRKm1gSUIw0zAjA/zvVc/MbgHDxUAagV0qlNrDcFyD1780joE8pRVI3TtA65P3/6q3qF8yknBWZHooP8RQguQFxCFc9JDn+RVc7WQYeL3Q6krxLw/wD2ybitMjknP96n6zVuot/DJAnzY/449+DRDq7jja7FwjEA/QVRsaZNo+IrEE8r0PQ/rR8iv925GxY2wX0ZwHit25duS6Q8QQAc+sVb/D3iBs21VbQLuxljyIjPGKueMae6jA2l+IYjMTHrVHw/w8i3uvKFumMg8DsRxmibKvHY1MuLwrq9od/b94z4deRhaFwA3Tc3giYAUEZ7k/xUDxK4925cySSCq4ngGAB1qpe1qhswIwrDIB7UjpvB77jdYuqrKY7zgER29aUrevU6hARbqyZzg8GDlPibl221UqBDbpbGfT+K6zwC2mmUqAdjsPiDdnEmN3AwTOD3rnvHPGbgO1lK3AAQ44IbzMY7yTBHatPBLzNadXP+0W3E9SYgie0RNOcFls9Tn4GxIwRB5t7PpFfxLaZtSzchgrCM+Uou3Ptj6UZdStpFdxOBC9yOh7VSPi9q2m9cqDs8uYMTHpj9jU3UePpeDWyrDdgEgNnoY5+1EGJ1WosBMBYq4sxS1a+LYbc0NdvAzHPIjH+YrpLH4f0WrtbrW7cogncd2OsHEVGuaVrSBeWQPx/USqiPuaX0x1OnYXFtusZmMEdj6UTgkaNTNhbifMlj1iPjn4dfTnPmQ8MP2PY1JivpGp8STVaeR+cEOn9LRj6SBB9K4TS+GPdcKgJJ7VeNyR5u5PFeHVCpxmw3UUW0TWV1Wn8A1aqBbVAvOSs+5rKv6i+4ix4bJ7H8p0el04CJb3blAM7fzQZH7n7UzovOcAovSeT7f90r4RoyvmshiFMw5AmJBra6wW44yFJlPrnpjFYnHImd3ExAAAqVLvh4IKkc4PIn0qDr9CLTldrdvNzT1nxBlYbX65kzP0prVuD5XHJ8x60CsVNGaCQvcW8GtW7mASsd+54zVm3YhGssN39B7mOPrSngqW7Vv5hk5yOT+0U3qz/tsVMsoJBHXHIoXPm1BomK6i/8MAlcKo2zx2z37Uppma6/lYLBBgjDR0+1EN5GUJclQY9ft2ra3YCkbAWAyc8cgZ+lEtAGDlFAR3X6zaSEtiI5YYP06iol4yg4ADboHoxx7YpzXHAhipOYJkc8UJtFuXpgZ78k0SABdxD+bIAepo2t2iRj1Y0odRcNzzBWWAZ3ZzimtN4QdvnB2HqTSH+mcKzWhl3A82eJiO2DRKF6ls+Qm2GviM37hI2JawCIzxCjOck5ND1muCWyFZlBdTCmIuBY6fX6UG0txENxyQQ8ehMCfcD+acs+KqQweIKiTtwD5ox7sKOq+ZVM63dD5/Gc4119XqRbuAbbRIJAg7FPBP0An1qx4vfNtbdq0oDufIAAIExP1PU+tNL4Wlu89weUOu5vT8xPseaJq9Yq2/jKhZTjesHjoeqj3oWcFhQ1+8HHhKYzyaiez8fEl6jwofCdGvFi20wVEq46yOnzDP8AUKzwn8NWV2tcdt5MrwAII5HPNFua74wVhtBA5kbgDiD1rc2MXH3qrL5gsZgzMDsII9j6VfNqomQYcIPKrHvKZ1rG67JbSGOZEnA7+pJOI5oDa0K6ShWWkqflaOgnvxBpBvELiOFczJ2+UdfYcUTVOxO1wYA8w6+g9O/pQVbbmnkoQ8PynJ+If7VzdbfaGk7V5En5fb3odp3TKKfIZZgCQpPQnv8A3q63gltE+Ltcb3baxywAAiJwczmJxT/4Z8aBZtNcjzTsbiSehiMkde9ai9LYFzj/AOnJYFjxB69a/wARzw/8T2ntgudjcEAGPcelZW2oZLJ2GwzdiigiOM+uK9rFwU7AP6TqjIyiiwv7H/MoaHw4qXZzJAkRxPWO/v6mldVcLoiAEkFo4wGg+/SjJ4ix/NKgHsSQf6o4PY546UoLjIDHXr6e/aiN3cNAF1+MKNItpchW795oep1qQ+4MHIAUdiSM/bvWq2SzGMwJLHhR3NTwwBJOd3T6z+4q1F7MIqXjmn/3E6z1A/emEsspABOSe5bgkCOsxmpVrWbQNoIIPI5/7roRae4itIRh1OJEZj1oWHExpAPxFf8AStHxGBnIkjAHYD+aZthk/LCsonuOxpTU6W7AJJgjjmenTFM3NIQsljIG7Pb+3NURejF3VEbgNZo7i3AzEQQIjMnmPeaddHRQbm0ds54kyOYml/CdSHuKi3AZIIDDgjtPOJ4o1xPiM0+dyoaScAkjnpweOatjqjEY1prH6wWsO5fM8AjpkR6+tLeHakqICBwflBPHrjrSep1JD7AxkHaeg9gOgFPaUBUJtqWPVv7Dk1P7RuPKmqEmeMass4tqu0LgKOJOSfWmLekDKbKHa8biT1aRtg8xBOI796V16PviIYASR0nPNaraYOyliQVJUz2IP8U4dD7RT+ccftKvh7oWe1eEvtAZTiVA5WOcRNLXPA0UfE07naecyCOqkfpBoevLXEAwzgCHIg9+elM/h5H4Nv4JidxOCo5MdT6/al7osD+EWMaqwRhr3km7oVS4T8NVYZ2sJXvkHpTRub87bciYhYgEZgducep70/4n4a4u2mdgy83DHmAJJAj0EDHUmvbJ0zz8NWQgwpyTxOQOnpRlrW+4acFagtSag+IUtqAjTPxJgSxIgzJEYgjufpUu6MNvgNa+EMiZPlAVjuHMvupLXXRahQgB+Yk+aZEDJHHP6VbtNuskpABtMp91GP2oWJ1GKnHzzmdbpiqLLH4QaSR0DQJjtgcfzVj/APzli4hcyHsDkHDWyZVp5kHE9orn/F/FGSztAncSJ7YBmkvDvxa1uw1tgSdu1Wn8pYEq3cYxTeLkamLNmwq5RutH/qdhfcMRuYAgQZmTHXFZXznxXxt71wvO0HhQcAfzXlWvh9bmd/8A9NgxC9TuWhLcKCH3DJ5KkYj615bVtuMEYIg5kzgcc4J9etM39OGhlaWHQ/59qMt7Y6hRueM58q9YHr60ktqdIWx33AlXVNvyn/6gnMsYE/8AGI+pPWp2o0xVip6T+nam9df5BI3ESI/k9q3/AAxrPhXzcuDcFRm7+3cTUXq44ApfrFz4YUUB1KuwDJ3g8GPWrV7XbgE5JAHpwAf16mpms1FzVagv1bPooH8CsGnJ1KWXEoxEwfynkzQsnIy7Nb7lPRwi7S22AZVvlwTII6EdaRfxNXYgZAlVyTgjI7leY65PpQvxHqbe4qk7phmnBjA9/frmp/h9oFxnHJz2ouFeYwVW1lrS6JRuwRgQYAeesf0j3k07ZS2jBQQW2hoziBLKe5PQ0lqby7RtJYgdzj69fY1P1XiRa4pGNuCQM5xn16ZoFBayYNDQEG9gtdYwfMxIEQQCxifX0pi3cCNJkQD7Y9Kw2cBhMjJkc+1MambTsUWABndBGYyCeeaKw3ct2ZSABENVeCpPW4xP/wCPT2qh4PbS4oOwCGFtWJjc1yAZ/wCKj9WFRLlm5dZmPQFvSFEwKetOtsW1JnKkc9XUn0zA+kUwgAUIDtakyjpdDb/1DWr1xVgEA8ruHyrIxHrW3h2p+J5Nsr+c/wBIBLKFEztDAT70O2oTbvXEyhYCDtxickcV7oDpyHe4xlRgLhjcJx1ysjnsaV8CRmJHIme+Oa9dpO4EtgiR7T6Dikm0LJBtQRGFaJyBJn5WzxB4NaX7S7d24AH5mBBnrtX9B9+tG8M10N8NhiBtJ6E/lPrx+tUvlXW/eW+yLNe0nX7rult7kSQ0DsAxUSOhgER6U43iJs6YPujLERHbbHuciia7TO7E28kNlTwQFE+xmc+tTPxB4Q9xABKlQSqnAOZIjo3r1+tMBViILM6Y2VRZH6/P/UB4F49bvTYvqsMfKTxJ6H17Go34n8COneRPw24noeoNRnUgwea6PxHxG4+kFq6pZ1CXAwEwhmN56GCPoa0cSrWvR7E431RmxlcnY6P7GczWV6tongE/Ssp859T6vrLyhoBCjvH0pexqNiMRBVmwepjoO4rTU+HgOSxBHpyay7pisbhCAYBxzmuWKqp7FVAg7WmDuCxJPYccd6N8C2qOEJ3MI2kzgN3757VlnU5krKxAAx5sc+gE/cVpqyrEfDJUhG3DEmCuAf1xnFGLuotqFED1grWuNpSAPM0jPaf3kfoKeZFChrjktsldhiMGRI5njNTdO6gyQGIPfvn65MVQOvRhDrtnqBj3Hf2qPYOhDB5Dckjw15aRgd+uelNWLCzgbR1PPAmPtTV20loglgUf8wHOP/H60K5owpCg7WbJ3HEcg/YxRcy0FhG9Lq1RWB+UCQe/tXt7TEWjcCECeT1PU/5zP2Ra8FG0oCzKMk4CxggA88VP1uqbbtLEg5InH2oRj80q+SXKZ8ZQm2gJKgBYIG0H+ZnmldbdLkFjxiMmI/SkNNo2JDRjkbhgx0qxa0ge0VChLijcfLloBHlYkyP+PejYKp0YA66kv4Ann+f2phtSFSA0kgSDPQjrHSKQuXYwMd/WtrSwJjnA++aZx9TI62tRzWa1LjhiCREHPPtBkfWgvpNygoY9Dj7d62Ont/FUNw3PoT+/tVTX6Qonw3AJZVdCDlRLAAjoT/AoLqqhcdUe4vpfDWtANcUH8wWZE+vQDqfb1oF/U/EdiQcuTzgfIs4/9Jq14NaukFLpAVeGY5jP3qJd0zTh1kYkckGImOuf0oVuyTE5U5UAf3hbPi5tMduTuJlsyp6emAKu3L63rW9ROMjqCBNczqbJkSI7kcY96ft6f/TXEZW3LdRXZT6yIB43CMVGVWFjuWrsjV3OR8b0H+8SOG8w+v8AM0fxTxa7eVELEhbaoQAFU7IiSMt/eugfQhmJiRJie00K54XEkW5HWORWq6AsTkMi5Hb6bgb6nKILqiFJUdhxXldavgxIkDFe07U5xZhqH1VxlJ3QSD/UD69KJpGN9mY4Vcy3A9PeldQrqwLKIO9oJzxnd6x/gpq/cFtVtjheQOSTkk/tXOPWu568G7j1rQKMKUJOSSTMHr+8Us2g26hdyjYNx7ggRPtkjFCu3Q5Ziu0sZxzHAA9AMCtdRYZVUyYZTt804ET7dPtVLd7MorqD1GsU3ZRVAJjIx70C/aZnIC8mAOmfXilDcg06t8KgaWV+84P0ppHE6jRQGo5ZUKptXZYq5hByCJB9wSP0pm6m8fGYiFXbAHyiTzxJBifQVFOpa7e3kCSZPbJJPtyaffxZrhCEBUUcc7u36SaWyEG4n6l6PcY0XhvxFbeSrRKqOF785+nSmrPgIVBfW2WtKfMzQYYHho+UZ7UlY1m5d8FWRsHo3Qj3ih//ABO7avP8JjtI8wnykRwRkHGIiqAJv0ii5VgF2DPfGteoAgT2HKx/b0qI2tc5LE/WugJR2HxbZIXkqDtggk+xmharwreu9AiosggYMiPv78c0SMqiiI/vc58gtx9a3a4QAAZUZ9ieau+J+DBbYAU/EUBpBlWDAHpj7VKTTAWtxE7gYIJBUg9uoiaYuQMIDa809dWkbSGBAkcgf53qyo3O1y55iAAMzgQJMftU6ybfxMDExH5SJ47jHUU1r9WLcpbMhhleV6/fIH29aAmzxjRfcd1G7aSoGAZ7iBMRHNT7XiiqVlYXcSwHMjA+mZij3PGfKXW2OApyTmIk+5o6eFB7jb/K2xCNsASROZB9M9yaAKAPN1FZHbl5fyi/iLJtLqQRgCO5z+00u1wuLU4GQCcADdP7k1trtOTAIIz52n5oGI6d6seHWkIKsBtgEbu3UTRLQAWFkal+oBdRXUIytyNvYKftMGKpWbCld6AqfX9j3FaWUVLkF5RhhGyewI7jBoJ14QsqW2CSeRz3iSI9qs2VoncyGuVqlD8rB/eULOtBmUAIMHPX0xxWUpo1Uos27kjGR6+sTWU4c6mB18NyPc5C3cY4k9evoeKYS+zDCF46gfzWWtOFUuCWYEFQOBkZb9acbwcmIctxx5VGAYn+1LZlncowYtlVDbDPWZkHpVFvElufDBAZwH3EzAlTEDg8ZnvSniilHWW3MMsBP2nrQddrVUkWyxU8bwNwkcY7ZFLrlsSjR0YCzaCXJYbwMjtiOnX2rzWubrTgSesUudST8o7wfqKCpk+tOCn+49weWyI7csm3K8EE7vU8R6indDoUe0xlt4MD+mI/U0qZ8s9Bwc/v6yarWrx2gHci/NAPlPfy8A0t3oQVB3U1TSMzOoYlSA0qMyVgkT08uacs6a0tuVujO7cCogMvA3Z5Ec9+ama4m3tuWju3nbABOeRjmR29aXN7Uo29h/8AMWTIUgq3cdJoAl79JY/WVx4ubmAAo67esYn+9aqrebPm+VYggyenrSPh5ukE2xuCxKYxPYdsdKdPxNoaEjJMjzKYzM0DCjuPFVQhX1YQDdK5MLye/wBJ/eoh1JayyxGwMDjOTIk/eqdzwh2811iXI3KOAesT09qQa0qWrsg7ziQQVKzjjgg5q0UCIyvomKhNoO5D5j5SeRtmY9Til/hm5dCoI3EAD/PvVvx53ZE3LG1uPf2ovhW5LbMEJngjnyycf50poyav1jAprcV1o+C21SIXytB5PWR6EUfw7WuzO2DMKD6BR07Yre/ct3Liuudys1zv5REH6kGgaDTrADbglxcEYOTxnBPGKA0R1KDcjXtC6pYVgcTke4PHvnjsa91CsbG78yMCe+04n2mP8FH8Sg2CSZKkKTHJBjdHTr+tMWiDtRxtDLAHRgRnPcdqpADUmTL9NOQ3uSdeC9pLuZHlJ6R0ppNaUIbM9STn9eleXtO9nykC5YJyvUCZnvVO/ZVwAeOad9I+h6mHL45NclsG44jyAe9eUIN61la7nAM47/VhCQuegnIptmvW7XxA5AJAKnoWkjB4wJ+1F8S8Pt2h8aRJ+VRwTxPzE+tSF17FhvYmTnv+uKxgB9gT1wJrcxNQ7MWksep9KEW2kzzVDxDU4nInjyqJH0GR61Ou3JMzJ64piG/SCTR1PbR3HJj96d1CFFErt3CVnkjifrFTBTNzUloknGB6DsOwoiNywTe4NrhkelV9T+IC4AuDcyiA4gNgcEjkVHGDNWl8Ba3Za6yhjG4bsiPYdfegcCTkJObWM2PXyqDgHif+6s+BeHA7yWDMsgr+UgdQeT1HFTNZqviLIVFAiQO/E/vSNm8ykMpII4IMGqK8lrqTdy74lrltOAgAImQGJOe5IB+lL6bxjE3N7wZVS3lB7nqY7cUJ7IhS0Q/UZ7SD2bND1Xh+xnUHcAfKcZBgiR7GgUKRuUBUJf8AGrjjaXIXtP8AejN4efhSGHmgQSOSeV7jvUwNHHTvVfSaY6hCdu1lEowEKYPmH6g+maJlrqWwBG4xqdSotXfiEm4DC46HBGenY1Dsay4SMljwBk/YVY0jm6oJA42lp5Pb6j9c0ZNb8KGVASpkCO3r2/iaSr8fKRIwq4uPDb1tDedY55HEhgCR7wPrW+o0ci2M7EMOomROZzzPpxVE+LXr+l3MV2s20qCQNu6JImD06etWlG1AyxNxcbl8s+g60TObmdFBfn8SPf0+4BUHlAweIIHljuO9SbVu8iutySFIKnMDsVP0q4GK+VlIPSMj6dfpQrl2fKu0k9JnHWY4pXIkGZkTL4fIFG19/vN9FqfiLP6VubZHSk7FtwcILfqCCDHQiac1OqZV3RuH5o5HqO49KsZTMufwJ5kYyCPv1NQSeleVug3AEZByK9q/qt7znFSpoiQdRcFtGUw24bRuJYjnK8AZzxUSzY82QMQYPXr9jR0Y3CcSR3jp2misJ9aep4ip6oGxYgfFIN1tnyT5eYjsJ6TNAvWCI4yJ549D2NWbc28XEDCOwkYwBUNySc80SNcsioRtIUI3480foc0Fqo3r26zamRtbnuD1E9RxzQr+k/21uoDtJgg/lPaetEre8WjgkiUNH4ROl+LuTD8E5EAEfeDg80LV/iNrjNIgMpWATAB/fgfalrKube1Z8/QHkT1H0ml9PpGY4B/t70Ot3GVuOXrNsWjAO4wZJ6e35f8AqtPD9GHgk4BG7oMk4B6Y/mqFvwwvaEMTE9pmeAe0Rg/pS2kt7YJUEFBu80H1Hvg80rno0ZLIIBgLtxrN1gB5ZkA5UqePeq406kqWU7SRIkAiR0k/oaHesqNMCVEsZSNoKQTAbqQRP6GiJqfhjaR8QuokEeWPyuGPUExPrVN5qMrkCKgfHvw9suE2T8S2RukCCO4YdCKd0tqLChLhQqQ5zzJG4+xAH2pXS6m9EqGAWAQY/MYA5k8dqZ0FlbaqL64QkcjBaSFMH3P1FUeRABMrkDqLau2qIRuZFLSIE5iRBnt+9IWtLcJld7Y68GRH+CaZ19kFQxYBZYqsHIJ5/T9q90+mDKV33DjIVQQQMiMzPrRL5RuW9nqEayyWUXMboKRmQZz0M7fXmrlnxH42nCkx8OZHJAP5gO0Ex71H0jhlUKSAhJOJPBAng9e9bWtKqsHuS6vOVkbTOD6f9daHXrKYEC5X1t/4R2uwIwVuDjgEHkz61P0DJZ1QYgm2+Qq+oOAeo9O1NG1t2rJZTlGP6g1lvQNqPirbJV0t7wAfmhiG9sRx3oF0SBJZZP3m112YxbI3d26RyDxmk9fpmuWFYsouI5mDiIGfTM4NJeA6a4rFiGEjC9W9fQDuaqXNJtgtDEsM9gcRHXOZq64GZDkxDMQvfrPPD77/AA1Hbspg5PqK9ptMDFeUs/aZv/I/E4u3lSJAAPQSSf8AO1YlliYI3Ecjg/WiaeztVt6bpHljoe+O0frXradCrMJUxwWnP2rbe6nRuhv0gzqZViJkDOcAcD35oVrVZEgEQffPrWWU8pIPA+v2r17+3G0K3WBHTP3oqAgkBujPbVxTbQEnyvGY4J6CazT3IIVnKpJBgT+nvQEsEozAHaCc9BBoTEk+9WFEThB7+BLXhV9lJcGV4KjGYif+PvRr+rYfKrIDmOkHrMUh4ZaRSfieYRJCnI/gxNO6LWpu2rmf+CxAyQQ3tMgg1ndRyJqaeZ6EUvau5bJCkoDmAeoovhm5g8DfOCJzn8w+tC8QvqxItqIBgEx3M9B1PXOBS1pdpkmf2pgUFeoQYmWtRoCG3EMwB2hTzA7iePaiaTSBgX3YBK7COuDGePSlNEDdIEle55A7GmNT4MACLt8ddsKxJge3tSyGqiZfJQdHf2mpuswjYAQSMdABJMgY44pYWbxCyGhWDAROJJmOe33rxdC6Gbbh1wTGY4ORyI6mKDe8TJaGkQY2g+XHaiVeOhFsPqbBqbKxuXySOpgcgAZED2rz/XFXLcGftW6KeUAYwSMmYEgn3HNC1BMCYJnLAyTjrV0DGqSKENY8VZWYgZbrNM3LjqAciTz3nt0kVNtITMAnbkx0HcmrF1Bc01uPn+fPEEwBnjAoWAuW7Kg2Z7o9ztsdgB03DJxOOlMaa3cVWYAASVNxphf+MjkGZ7d6QtugB+Kz4QDYF+Y5yDOI703pvFnW3ttgXUGQDyBkEED0pRSjKLArMv697LJkNuksZmc4yfTp61QF3Alsn/jie3NSPFCH04YWzbKkHPrgwO3GcUJNSWs9Swhh+1Wy+szPgxZhqXSXPGB7D+9ZW9q4SMCRWUu558kjVTj2hJhjwJgwJ3Tnr24ol/UblAZm7gkZI9+opC/e7fXAge1aDUEDnit3A9z0Y0NCNWnHIAHtz/1VGyouhvKxcndMCOI61Kt3gcmP2qjovESoJUGBE9vSaW4PpBDDl1EwjFLoiApO70JFUF8KslA28jyyTuHbsB+k1K1Lne5JILEEjocViXRAmTAj0n6UTKSBRqTBd2R/Lnm2CCDInqI9qet2rgKuVXaDMbgRjmamgT601pbjIJKyp4JXHuDRMNR8Y8QYMm4KqwR8uPm+vGKTEhRHJ9JoRbkAnbM/2n1p/VagJAFsKwCjzEkgiZMHAJx3iMVQBXQlXZoyhYuKlq2xOy4m4E/1SZyI6cfTilNfrjdeZwsbfaKzwa/aJb4gbdEgjM5yCDijOltt2yVYxAPHuO31pV0xuEmu4vqPEyPKmABmOpmTPeieHtJcm2pkSQ3f07fQ0nf0jo67oG7g9Oc0O8WuXFCcyAvTPf0pnEEakaiLjNm6LjoAIJxz3brEdP0p/UaZLe2GBmdx2/8AKBGcTn/JqMupA/KPk2j3/q96b8Pu3L5+EGEx5QcA7ZMe/aoyzNTa3GbN42zcVZKwJ4gwrHIH/qotq1duFJiFHlTEETIx/SfWmfCfCBctX7h22/hklRPLKAM/8ZBgd/anECfDQ3FCuBnIUnvBn7Ul9SY/MTfUn+KaB3BZc7VJKwNyxzkcgd6m+AttuSZyIxV3U+OlXs3VO4THygNCwCSOOME8GamamwFutshSXJwwIVWJiInirH9nEwyEHfVS5fQGAZg/NjpH/ih3tICQQfMue0A+3px60n8BmJZmZRA+XAMntkA81vaSWg+bbIV+DB6H3pdETF/SROKGnHv6xux4WAPKzAejGsr1rb9wPqf7VlShOf8A6rOP904Z7J3EDJmiDS+TcSBmI6z7dqf0Go2MMxPWmLOrNwvBWBnzTmT/AJ961fUPVTvNeqkM1S8JC75bKjmDHQx69DSd1BODI+32ra1fKyBxRMOQkY6sQ/iKqbkWx5SpOZnBzEntSSpOBkmmXuNAYyeQPbqKxbuxpXIkEGM4IbPbiotgRaMQD+k90ulYEHAYMAA3fmSO2KP4n4pPkWdqnG7J9aBrtb8R935u4EftXi+Hs6M+5cHMtB9/Wq+Wj9dzQKNnOZ/Sg6lmJl5JPU+lVdOVFh1IbcCCBAIPQ8Z/tQNLaQ4LIM43Bpz6j2qBoI+IDw75sjHWMH79661vwwtywbtssx5+GQNx+3PfHSlLOuSFQokH5QowGXsT3/XNTdR4wJhN4SZIng8Y/wC6RzZ26qWy2NGWLVjaWIWMkGYgYUgbe+ce9c/avEG4oWWNyAfeZHc10Go19pLJu291zeYIJgAxHmHIMAVC0WrXLPugszQDA4jtnkjn6UKA0dReWrXfvFdTZO99onaYkfqfvisueH3FUOywsSD0OCQMd4NWfCtKBZSSZJFxlXDAMfuAVgV743qWCssz8TAXsFYsD75I+9NGTzcRIATjswWi8RK2blqfMV8pGR3IM98j3qyviJOlGmvnzg+Rhkr83lJ9OB6H0rl/D7ZkjiOT1mYAzxnFWtR4aDZcP5bo82WneuSCDwcSJ9qBgLq4QqhqIat3LbGJEYjqROBTf+mH+3uJYN5RuyAw4H16VF0tp7jBFBJAMfTOK6CyA1hg8K6wyqxiSuTB7xmOuap1IoCOVk41E7V101JtsxhsgTjqR7Cac8OurdMbYdTkTMeoJpHWA3h8QYZSAO3r0+v3rFssmrEfmzPSCMn2q6sUZizYVyKa0w/OV7t0KSDmDWUM3IJB5Bg8V7QcfmcPXtJD2zdIYlRAjHboDH15pY6Eqc/K0iRxIEx9gftSNi8yGRIn0wY/eql24zHySBO7byAe/t/FaQvHU7ecMOvWZqr9prcKrDsSR+3/AIrzV+Hm3ZWQAXEz1gjHtS9sqW2r1PXj/wADvVLS6gKPhXFDn/k5IHYR7fX2oXYjqRUY+VuvSA1fiAuWbRgTO1sY7H24ma8+CSmoJUk24C8BVAycDkwT3pj/AOFq1jej9cjb+Y4iR19xRLAYHVWmgZO7BnCDy844iaDoeX+bkIPTH+VJmm0e5SxGSDHbirOhS0bDW2AgwQTghgoyfrU9LUXLYckW2CmB2ZSMTzkj71R1elFyAIXEgsDxAO3AORz3EmqcX6wseaxREl3fDiGZbYcsBkE5AImMR0mpxaBic1ZOkkrsb4ojoCI9CefSanNbIYgiCDx2o1atRygmUvC7KbT8WEEbiWGfYYnPSP1qTq7KFmNqdk4n5s+lXLHg9zUWHcuMECGnp1ntBipBtLZuKSd4HzdIPUVE0SfWFeqELpvDyLTljtEgbDIMkSGIHGODB5pFA7WwgJh2CAepOY7DNXNZtKXXO9XGRJyyuAOxDCRmelRvD7x+KgBj4QL8SAQogR6mjVrBM5/iL5jl6/8AyN3iqu3m+WAOuQBIHcCmtJ4slzbbvBSsHJwV5Pzc5pbxfWfGfdsCEKPKOv29xQdLaEw2zPUnK/52zVVqzNq8anQPaWwFCD/afIuDJJHIb1H7VppSpthLpBWAFOdySQWPqvWKm/6uWJSQpObfzW/eD9+MUK9dZiAN24Y2loiM4Hr70nju4OTkeo3pLOxmaBuMwZxE/ue+KcuIjpvKEoWgNHX+Ki6bXMQUYMSeDGf1pu9qNSttU+GVtnzgBTnpM1ZRj33FfUOJhXXrHbN34dt1RpW4QrArPkGZnuDWrXwG3CTiJAgACP8AIrXQaI3rLlVuBgygds8xj9O1UF0J07snxBdgZ2kkEAbsgHjpMioFI0Zmy+JxDIXqyfwI+1Ty8lsmVMjuRBPfE96yh2/DC3m7mcEY9M1lEF1Obk4liR1OUt22aD5vSB/gFM6rxS55lbEwCAI4H+fejaK8du0SSBLenapbNLEnrTRTT0dsXo9Q+k0zPIQcAsxmIUcmgSVJ6GqiWQtpTEuzT67YII9JB/Wh/wCm5IklRJP/ABPB+36yKgYEExOTJWXgYE+KOlsr1OT6kQVn2r2x4pNxy+figEyYlu5PuR969s2FNt90g/lxyaX1GnCtbK9VA+pQE/qKscepkzhjku9fwTe7qScSSMcniOAOmKdt+KKCDBGCGiNpnHygCMduuaDb8IY2/iblAk8z0MTimPD9JaKTG9hO4TjkgRH/AHzQEpN/FauvSN6Q8BLXzD5vyjvj8pHeh2NTtuLuyrE7i0ExtOJycQP1pzSHbdjcWR8D/wBW0EH7Y9frS3i2kUOvmhSp3HbkEATAHJzSBRNQmNLf87hvENS1p2UwLVxfLt4jBUj6iD7mp13R7bcOVjzPIg5CiM/p9abfRWNwUO7PiCCCJIEDt9OlGfw8XVIDXDtAZiANo3GBuHcxx2FEGqWQB00A+sjS3FaflAR55nbKmT2IOKR8N0XxFcoWNxYlVH5QBwesGJ96YvWF/wBJ88n4gxxIYDJH0pDwfUC0xLE/mjb0LRJPfApw6NTHTNkHrrv85veYsxU9Dg8Hnt1+lMu2y0mImd2MZ4PfGfqKXfBG1twJmYz9f861rq9buMNJAJ4MfxQkXU1Bvb+fjK3h724NvBO6RuyvA69zU7UagtdZgcTA9hgfSndFeHw1VkGTKxCnAwwYDJ6RSy6Te4sqhDHgmZJJ49jxNAtAmW/iEQ+b0m5ubYZWIW4Pm6q4wfp6djT+g1Fxi1s4dR1PQA/Q+lb2dAqb9O486ZIYQQY4+noetL6W/wD7u25uMTkHrHl9x1qWCaMw+MyA47qwej7GNi+yDe1wxIBYfT2gxW+h8ZFliV+ffG4/Js6SpBmSQc8RQNUy3AqEEH5i0YKjOAOO01pfO4gKoUGMwcBfertQZxJS072lBW8jXHUxuRl2wOk9fespW9rWDH4conRQJHrkjOZrKvcGpC0YVLJcsQzHAjkUC1pd7T8qT2+9F0ukV3IdwETsZmf6fr9qb1N2yk/D3GRENke+R5fp+tQtR12Z6rlQv84R7mB0A6R/PetLOp2E7QdzTMjG1uQfYwwPq1aNHlt2zuY8uTiT0z0oviN1lzdJJiB1Bj14iq5WKAmT6PE83bcjuxEAE49a9s6E/B+KMBOff4hH7VuzbjgZPp/ArLemlCsnduYR7wQPuTzTt1CzVr7ETS43lAjAmOe+c1lqwNpYMcRMeo4P1Br3S7mA6ggc8ev6zTen0ona3Lq0D1RpP/6sPqO9S/SVaBVaaWPEgIEbAGmeY4g+p5+9Navxhrj22QbSJGDOTtBPpnNeeI+FBJhYAUmZmSvzR9jQhoQDCsRuXG4QZjjPSetB5DuE735QalW34S6OjB0b4jYdejKQYP8ATkD3z0oGo8MdLLXg5i55iCYP/GVzInt3qQ1tkjdwcc5nH2OarXL0KgdiwUREFXXjhohgO1UbHzI+MP8A2ncm67iTIUN//M8A9I5pUaczHHvTWvMeQyYMgmDOIoxebc7QWJyR3J4A7+1GWoCDgXIt3A23CGMHABPbM+U9/WiDwjdDBpDTmJgyI3RnM0KzoWdgpBA5M4oo8Va23lbExGIgdOM0BB/29zWKJoRzRKFYJdTb/S2RB9fT1og1G03FEQcKwOQR7dJprTXGdZZfiLzB5juvpSGrsbSx2KocSDPbPtmkrs7g50JAKehjljWCGuPm4qETz0wfWhaTTG6q3J9/cYqGLwXg7v0Ht3NWtCyuoS1ca2xyFA3DrI7zjsaJlKjUEjHlHErr94xpLBDlC4PlIBPMQT/FZavh7YYEqDhl3YwM+/TFZoCg3CTv/MSeQf0imvhoREKBxK/KczmODMZHagDi9zHm8L/TpNkG/kCJ37FxTCXDt6SfXpnisp5m3E+ZSRgnmSMTIkZr2jsTCvg3YWCPzE4sWmLeWSQeRzVBQdkvMnoMGROW7e01lZRs1txndyKALmlvcQcQpOAO44MnPWqDB2tBUO/aSxByeg47etZWUt2oEiTiG0YkLpnPljI5GP1pK3fG9xJBIB58vP3X3rKynY9rcyZQPqhBN9BrdrYwZMQeogjPp/NU7VneguAf/LacTJOCTA7xkjPFZWUTaOojGA6794QbAwHz/NKsTBBQyQT0/Xig6XTi7cG1fLDCY6kGOecx+tZWUvoXNaoDd/H/ABNbLkXraPGJliO4Cifp9qZ/ELNaa0sSqA7X6gRAU+x69orKyrB2BF8KVviA1SC/pzdUENbIDCZkN1+81La7CjaJI6GYJ9Izx+5rKymKPSAzE4S0Z0niLNaOPPmDJJ9RnPH6UG1ojI3Y9D/nFZWUJHEkCTwmdmpTOs095V2LuCtEJAwekf2rbxOzbbTt8Q7Liv5THlPrjisrKyciConQU2zfE5G7tDFWEEHJGRTFnTISIYgg8jBHrWVlamB42DAd/MF95vrNKXJO4xtkluZGCMY9a10WqO5QCQQImcEA/r+9ZWUYHlqecbIxct6zrNB4GrJLai0GPzK42kGBjGD7isrKyg4D2iS29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9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1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3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5" descr="data:image/jpeg;base64,/9j/4AAQSkZJRgABAQAAAQABAAD/2wCEAAkGBhQSERUUEhQWFBUVGBUWFxgYFxgYFhYYFxUYHRcYFxoXHCYeGBkjGRcWHy8gJScpLCwtFyAxNTAqNSYrLCkBCQoKDgwOGg8PGiwkHyUvLCwpLCwpLCwsLCksLCwsLCwsLCwpLCwsLCwsLCwsLCwsLCksKSksLCwsLCwsLCwsLP/AABEIARgAtAMBIgACEQEDEQH/xAAcAAABBQEBAQAAAAAAAAAAAAAGAAEEBQcCAwj/xABCEAACAQIEAwYDBQgBAwIHAAABAhEAAwQSITEFQVEGEyJhcYEykaEHI0KxwRRSYnKCktHw4STC8RUzFjRDU2Oisv/EABoBAAIDAQEAAAAAAAAAAAAAAAEDAAIEBQb/xAAwEQACAgEEAQMBBwMFAAAAAAAAAQIRAwQSITFBEyJRYQVxgZGx4fAywfEUIzNCUv/aAAwDAQACEQMRAD8AuQtPFdRSrvHCoaKQp6aoAVPTRSqBsUU0V1SqEZzT08UoqESFSilSqBoVORTUiahCu4ji1tuskrnAEg6fFsRyB2JHKh/tBwdrTZmYlGErBkq2kBvLfUUR8WwbEC4ihmQMNejRMTpy+tCnFTiCpd0YKPIx7+VcrUYpObaVnd0+WLwKLO+E4ks6K0FVjKo88+kHQnwMdetWOOAKG2HKgoocGDMD8JGyyBpz6VxwLh63bIUEBive5x8SHOyBT8m0/jNe2B7OBrh7xy/dkZly5Z8jrtOkj6VRYHFxryMx5V6ct10iX2TvZsJb6rnT+12/SKpO3eNJZLQ2A7w+ZMgfIA/3VY9jwUF+wd7V0+4bSfmhPvVF2y/+bP8AJbj+3/M1vytrEcOS/wBxlLb5Ve8DtNauB2MRMp+IgiPF+7766bVBw692BA8ZgluagjwhehjUnfWBzko7O8K0zsNOQ6n/AAK5SUsstkBjdIsf/TFuEvckE7AclgQD5xSqwmlXYjghFVQhyYqUU9PFOFnNKKeKVQg1KnpVCDUqeKUVCUNT08UstQKOYpV3FKoQ5FeOMYrbYqJMN7eEwdOhipAFI0GXhJKSbPTDW0FvK/jkQSfxdSZoP47ge4zGw7KjaMgJiDTcW41dsEo6/wArDZhyI/UcqGcfxdrh1PoK4jU4SpntpZtPkxWuUEfY7CgYh7ZYZcobSNSphY9nb/RRwb9iyjMfE2pJ1J9Z94rL+yuFuXL0kNkUS+UjNlMjw9TOsfwmtQuXcOuGuraGjprrLEBY3PMAH3JNKyxmqfyct6uMU4gngmjHlwIXEWFc9Ay/8I596XFbdi5dNxwfu/ATlOVoJgg7ESYnYV6cUxSd8mvhtADIAQ0kSsyIChRMTOtc3+Po6hSmTYGNQN59eVbsueP/AB2c6EMT90+/gruE8INy+5cQAxzfPQD2owiBpoB8gB+lVPCccoFxWI8Hd6jXMGByx1iDTY7GllPIbBQevXqaEMmPTwvtsyzg5SaXRNv8Uto2UmSN4BPtI50qEcTfBYy0R4RrG2/1mlSv9dkfhA9KIdxSiuop4rsGZHEUorulUJZwFp4p6VEg0U+WlTGoSx6YmlFIigFDUorqlUIc0q6poogK7j3DmvWWtoVBJX4piAZO2x0FZr+wFGYPupIM9QYNa3FVfEOzlq82YghjuVI18zI3pGbFvXHZqwZvTfPQOdkin3veQqoquHkqUMwfENgRy2MbVZ8Vs3MrXUD5CDmlQs6xngHWRBmB85qywvAbNrUA7EGSfGCdmGxAOo00q0vcRXJlIH+8qwaiThFY2dzQ6SGqjLJ+H3fUzfD4skZWPwCF9Dt/vlXVylxGyLd45NVJ08p2n0pMZrlS4lZys+OWLI4S8FrwTEBh3Z3BZh8tq9L8tlDSoLQIjM5A+FQSAT11AE61QWsQ1tsy71Y4OxdxV8PBVIXMRpIB1Uep6dZPnetxRNUdW+GX7gzBMo10hTzkkk7mSaVEdqzdEi2wCydIUxPrtSrTHFjav3EtluaVNSrvGHoVNT0qIBop4pxSoBGpqelRAKKRFKlQCNFKnpqhLGFPSpjRAPTUqpO1vEjasEKJ7zMh1gqGU6iPSqykoq2Fc8C4nxoffKNO6D5idZIywBGxzE/KqDiPD8XmywzjkyagjkfL3r24BZe5gL53GfXXUnIJkbzBGvOT0op4TczWLTdbafRQD9RXOxJaiUnPx0dLFqsmljUPPYGYfgNwFluaOArwTOZCDqpH4lcBSP4hXlbXlRrxPCFlzL8aSy+f7yf1AfML0oSt4hLbXdQYtuyk/ikQpA5MJzQelZtbpttOC46KKctS7fY+Iti1bzn4mOVBG3Vj1gax1im4XxMu62SzJabQKsToCfEdyTqT1NDVq4SNSTyEnYDpNTeG3slxG6GsuxRVFEg/t8WRRlVCANBr+elKhl8coO4+dNT1qcvhh2RLfsxxB3fxNIIO/kCRRPNBfZtyHUDSdPTQ0WYFwyllMgkif5dD9RW7R5bW0z5F5PekaeKaK6AkU0qeKUUQDU1dRTVAjU9KmqEFSpUqgBCmNPFKoQahrtpgC1sXB+DQ6ahSd/QH86Ja8MdgxdtvbbQOpE9Oh9jB9qpkgpxcWFOmBHZ/ixs4e+hUFbhWG0nOBBHUiCPT3oo7MXJwyeRdfk5/QihFWGXKAMo6c9dT6neinsofuHHNWaPdFP5g1yNFkUcklLg1ZfcuC6oE7a4AJcDDQOCfck5gPfX+qjXA4oXba3F2YA+h5g+hmg3t3iW79VIOQWxHSSSSfoBXR1NPGyunltmgcNvKB6fnSDU3fMYgA8tTHpXpetm36nboB1rjtcmpx54OlsMaVPh+FX7gzLauOOoEj2pVNq+QbWWousigpMmQCBrqNY9po+4LgGGHtgA6Ip+YmrCxZt2lVFUALEaDpvPXf50+I4tGlTDqHi6VlJYk/JHYRXJNC3F+1b/tTBNQoCRykat9SR7VeYbj2SyGuWwHfNl6eR+tdOOrTjdclMWm9TJtukSbN8MJUyK7NDPDeOEX2DFmtsAYCywuNyAGuUAa9NOooktXg3wmY0Pkeh8604sinFMXnwvHJpdfI8U8U8UqaZzmKUV1TVCHMU9PFKKhBopq6ilUIOlua9r3DbgVjl1ytp7aaVX3rRN22SfAA3h0g3AQVJ/pzR6VcXuPqgBY+v8AzXN1OqliltSO7o/s6GbCsjf7GV4jANZbK23I9RVpwbFstnEBAWbKuUDUgkMs+gkGrXtORiEN22NA8bcsok+mYihW5nRGiQGEE7SJEj61y9kk02uzDKKUnFeCuw+NuWmzW3KnXY6bcxsas+19261vD32GUXLYDjlmQtBjzVpHlUThXDjeuKg2mT5Lz/xWgcV4Kt6wbJ0EAKf3WUaH/PkTXWwxc4uIltRaZmTWgrwQYAzHyGXMf8Vo3ZS5hb9oIRauXFUaZMr+cyZPqPnQRewua5lYwWW0hPIZkUZusbH0NEnDewXdMH75g4mCqwNQRzJPMzWCWknnVdUbcmRY5bk+wS4tZz37hsB1thiFCF8um5GukmT6EU1aJgsZZsW0QRa0+GYgglWmdScysJPSlW+OkilTZkeZvwe+O4lBqgxPHdyNcoJg9fwj5x9ai4vixMhtCCQQdCK8OF8Ma+4XlOZz/DsB6nX51zYYm3t8jXLiyV2V4MbjC40SWIGYxm0Jdhpry/uos4lYtGEulXkgCNIJMCCNR00rnFYCbYW0QhX4Og8j7VT2uC3hcW5dOcK0lUJzeTDTWDBjc8q6UcM8cko9eR0M2B4XGS58D4PF2sI7oVKtlC52/GAzH0BBO3pVtwy6zKWbQFpX+WBr7mTVJxLsuWnERFq0wyyZLgldIP8A+SSSeTNzr1xLraCWmvkKAM0GWOZQAuhkKMrHXT71ekVTHkjGUp30M1EnLHHF4CANIkc9aeq7hXELZAtq+YgaTEwIG/MnQ1ZxW/HNTjuRyckFCVdnMUorxxuLW0hZuhgc2PQedR8E7Xgzkm2gKALzI3fxcjMCRyml5s8MSuRIQc+icRG9PFUNu/8AtF8W00s2/E4EwSXLZfdvyq/ijhyPItzVEnFLhHMU+WulWdBXpdwzL8QIptq6Aouroi37AdSp2PTQg8iD1qobs4xOt0kemv5xV7FIRyI6b86TlhilW+huPLkgmoPgr7OA7mTbLMp1NsmYPMoTsf4djyiofHUQql6f/bYDlqGIBUg7naQauWuKDBInpOtV/F7dsAszWxm8LB2AS6P3X6Ho249NKtJQa2NokVN+5J/eePDnsLHdlFkyfwzHUHnyirW7ZVrZzMApjmPEN2E9CND60B2rinMUMqHKwYldTkmDqCBEjSVPlULjHEXUhFYhcpDLOniO0ekfOuTj1M8M3jcfxLuFvkldtMKTca/aJZYRiV1UQoA1Gm4GlHD45RbF1mCqVViTt4gD+tZpZx91bAUOBaJuKRlBI0Uka8jn+YNXXBMCMQs4jEE2rSqFtzlhICoWjaYjTU9dRW3Bl3Sf1GZop44v4ImJt3cVcuXbaMULkL4SYA/U7+9PVnjcdfkDAstuyBGUgDxAmTB110OuutKi1Bu2yqm10iz7R8BF0l1gOuWejA6fOateF8LFlMo3OrHqf8DapF+z41PJiP8A9JP55akhOgpyjFNyKZLpI88tNgvvS2XULpI9Na7Yf7NVr271pW7mHDcicpX9D9KrlnKvZyM00cO5+tZI7S8TH7OyHUFSse1ZjZfN7aVc9oLt8L96hST1BBkeXvQ3YuQw6HQ1xJQau+y+SnJ7evBa4DDsbqBDqWWPI5hB/WtKuOACTsKE+yGFBZ7p2tjT1YGT7KD86mrxzv7j2x4QjHLv94ogZvTMJHqK6WCbx4d0vJml7nRNxeFNxwSZUGV8pUA/lUfjmMNnChVmSzAfIH/NS3xi2rbO58KjXny5dTO1V3CsWcZczFQtu2QwG8trlzHrudNNKxq82VWN/pRY8C4Z3NkKfibxP/MeXsNPnVoLBNctcCwT1gac4P8Ag15vxNQNYnrXRy5/SqKN2g+zXqk5yfB4Yri7Ye4PCpVhzPiBkzlH4jECBXphuOtilZlkIhEmNz+6AfLmdq64VjkvXDMEIND5sdp5bfWp3GGAUgQI9q5epyxk1JN3+hrzYpaWHpuq/UCu0nHX+BSVB000n3FUto3iVW0WM6ACvTjOKzXMsiBrOw03J8vOovAu1yLiRbAAtuQhufjEncT8KkwDpMa+VDFGWSaTZyWrdhtheGyoFwKzZYuNvJ5hTt6kDTqTXnjez2GCF3tgxt4mEnlsYFXSoAIAiNAOkVR9prpbLZT4223/AN6/KurlShD2rnpFVmnOVW6B5uCq92bGS2qLBYA5M06LcPKRPiMxAmvHBcHGJV7bDJiLRK5jtc1bwv8AxCCM3QeVHPDuGrZtC2NYmT+8T8RPr+UVT4ngL2i9zDw0nNkOjDUkhG59QDQjgWOHCt+SRyKcqm6+oFJwtgbqXAVZADB/mUH6HevTgFpWF1SPGwUqekcvnP06US43Grfw7uwi5bzLJEMQPiU+YYqY5RQ/wPh90MXy+AW1ck7Q8FI6z+QPSskoW2oD5xcILcTcFi0RSH3k9KVeONwfePmBiYn18qVZ7K7Qvv8AauykHMGImQNQDBB9ah4ntqpUwdY/8VC4l2JAaLbZiQTBgHQ8jtUPg+Ct2LpN5TKjwgjQNIgsp8pq+VT3Xk/YXGXSD1MATbBVd1BU89RpJ86znH8ec3SUYgg7g0eXO2Vu2pzOCwEhRrmPLasyFo/EYk9NhS56lzdtU18ElFR8hHiuMHEYIm4olWyM0aElSUPkfCf9NBnM/P5f6aLeAXSyXLIynOQSjg5WA0JkagqSPrG1RrnY9hcVQ6ZmV3VASdVI8JJg+IEweulXjvzOyzUUltL3saGOEvFQC0kDoSLWg09aq+E9pFusA/gaBEmZ8gf0q57FsLGFLXmVAbmknkUTLPSYoAvYcd8VQ+DO2VojwSSG8oXX2rZlivTiKqpNBX2qxUhLQ3MEjn5fTX3op4HwzubKp+I6t6nl7CB7ULdkcCcRiDdfULDa+WiL7QP7aOMZcKW3YakKT8hM+2/tR0kKW5+SswY7TYsPK2yyskrnU65jAIjmNxPmag4LhjuhNxy5AkwSFHpGpqs/9VCsBPlPrXeG7Qq5a3aZswnMGgfDO2uux9NKZkUXK2dDT5cmOG2LLbg2KSzcVJIBcMRMq2o+KddhAE8/OibtNjFRCWcKDMefoBqayHH9o8t1WGpRlb5MDH0qf2o4+t1UdHLd4gbUyyGSpUnyKkCubnxXkW0mTNPIkpO6KTj/ABkXHZbcheZ5sfbYeVR+CYFr+It20GrMo9BOp9AATXtwDh9m9iUt3nNtXkZhAho8MzpBIj3FWuK44mCvMmBXIULo9y4Fd7hBjSRCLIOg351txY1FWxDdcI2Ft6jLggHLnVjoOijy8/OgThn2oOSEvW1JOgZTl1jSQTG8cxVxwLtqbzHvEyoCVJ5ht9p2A3rZuizL6cgriny12kESNQdR5g7GuglWsrQHduuEghLo+ITbbkDmBKk+YKkf1VYdlcMt3CYctytNaPQqCVg+6gjpr1NTe1NgnCXiBJVc49UIb8gag9g74uYUxpluXBHTNDj6sap1KxncF9GDONwxs3GRiBB0nmIEEdQaVF3EcM6OQllLqnxAsJyyTKjyzS39ZpVneki3dl1kddFjct/fJ/I35ionHktFPvLecxIMEQP5ht6V7cWvBSfFly22Mz/ECFGu52oQbtoFJ33+dL1GeSW1ItLGlREucPaSCrLH7wI/PYedRcRw8rvAjzDDXaCsipnGu1fe2gFOoZSfQA6ekkfKoWH7RpoGQg8yIIn00rlrHxYGSOzUjFoCNw4PujfrFe2Y3eIp3TkzcCmBBRVMMPYA613Yu27wDI2VvkQefrV3wXglu6HS+AHYlkKgKxHN1casVJPpOs6U/TJ76D1yVXHMeq2rtu4pW7n8K8gcwLkH9whjH9NCq3ave1HZe9hzmYm5b0UPJMDkrSTl6Dl0oabQ02balUiSlu5NJ7AX0NhlU+MMSw5kQMpHly9aKHSdDqDWR9nuJmziLdwciA3mrGGHy+oFbI1mt+KacVQtxAbiH2Y2bjsyO1oE5gBqF02APKdd+dB/aThVvCXMpm4wUgPAUgjTxD8URpqNzvWy3YA1/wB61l32iYRmdrgViJBkCV10IMGQdAem9Jz5I2o+TXpXy93wZ1jLrMZYydJ9hA+lSmM2kHNCwPoTIn3mvMqJ1Ejp18qk4rFvdLF2MuxduQLEzsPWlbkkWk4pkTDKcwYfhIPuDNeFy6xdmbckknzJk/Wifsdhc+Nw6hc47xCQeimST5ACfatJ7TfZfZxb94pNm4fiygFWPUrpB8wabBbldiXLkxJG51b4LjRW2w5liT1MqB+YopwnCbNvNaAFy2pKliMpcoRLEbsC20MAI516YDsrg7+KtqZtgz4VOjsBIGslZAO30oxbbo1S0zjDemGPYRmbAWS/MPH8veNl+lEASvS1hQihVAVVAAA0AAGgHQAUrd1GMK6k6iARMjcR5Vp3HP28kfEYbOrLyZSp/qBH60C/ZbdI/aLR3BRo8xmRvqFrRxarNOFYlcHxnELcIS23e+I7AMBdX8o9TQ3EUTRF86VV+PxtvMJI1AIidj7etKs71MTbHRya7PTE4QNiMp2eyyn5x+VZ72i7PZMSbVsZ9F2GoJ/CY5/5rRsS/wD1FlvK4v0n86SYNDeN4AZgMs9SPxeo29qOTFvRldcMGLH2WW2tLnd0uxJKwVHlBHL1qrx32VXlE2riP5GUP6j61pXe0xu0fSi+KK2jFMV2fxeGMtauKBzjMvzWRUnhfaVlKSYdWBDH8JmCfSN/Kth7yqvF8Aw9xsz2ULdco19Y396W9MrtBUqJKPbxdhkcRmDJcT8SESGHqGEg+QNZBj+DtbFwOVzW7mQiR4hJCunUEgyOUr7HHaXD3rbNcttHeHUqSNY6ciQOsabAmgi9cNp1uHXI6tH8rAkfIUMlN7WiNrwcdneHtexNu2o3YE/wqDLE+QFbkLoO0UAY28uGwJuYci2RcKM6KuZ0W4+kkblAuvnVH2Q43cQM2dUDsWhiWzkEj4eQ/DII2O8U2o4lUmWitysPu0/EAmQeTH6gUJ8Sxpa1cgxKMB/UMo/OiW/etYq2Q2jZSAdZBI/D11A3oI40clh/PKoHvmPvCGsGoSctyd2D7wDe3rB5b0gKtuJcFureugLmCMQWB8GgBME1D4dw9rrQvuelR2uydhD9nnD7r4tXtMUFsSzZcwg6FDsPECRvWtcS7R2cOJvXFTmAT4jHRRqfahbhnF7WBwgBQgJ+7EuTGpJPxEz5ADyrLuOcXbEYi5dfdzIAMhRyUTyFboSgopJ2VjcmW/GuOIt1zZLNZZmdCVK/ESWXXeCSJ6RV52G4PdfGJcxANsIve2lYEG5yDCfwrMn1XkapsU63LaWQsnwIo55jABHmSan8Wxl7A4g4ZWEYds1pgcxUEGDqfxK0Mmxj3qryQjPk1TyT2bb4DjtVxN7TIFYgOlxSPPNbIb1jMPehq9iXRu875i0qy8suUbECA0kkmd9JmK8O1/Ge/SxetmQEi6Br3bM2gbpLK8TvA60LXuO6RNOlXAiDdGv9nO0H7RakxnQ5XjnIkMPUfUGs6+0S7OPYr+7bU+bZAfyZR7VZ/ZziO7sYjE3jltsyKpPPIGnL1MsB6z0r2v8AaOyX70ABmIaSBmBCwuvIgUvPlUIfVlI8SKN8RceCf2p2gBiucKCNMoAGkCBSoiXtqg0zsI5AmPpSrmetL4N61K/8oL+KYru8jazJUDqWEAfOKmIuUAdABVdxxZ7gdb1v6GrULXarmzA3cUjmmr0illo2Vo4FcXGgEkwAJJOgAHM1IFuusSthELXb1tVETJB3MQQKXPLGH9ReOKUuUB3E+NPluF7ObDk5UuAldjuTB57afnVJj8NbNrNdDIPCJIMAt8ImNSelc4TtrcW2bV0C4neNqd2XOSJHIgbe1c8R48l9xDMTAVVA3c6LPSCa5uXNOT5/CjdHTYtm5v7iHh3ttaNh3+6Z0aYYaAkGR1iRI8ulDuIIw9/uQ2e2QpDCSNRqwkAxMyI5E1dcRwKWbjA95bCKMw0Zc4CjwmdUZjmHrGnKXwm7kHeIcxkBVAKySR8XVYI02112qspSbpu0UjibVLoh4Li72mAMkCrq1xCxibqq4OYBisDwPcIiTqNgNORJO/O04d2cU5rdwWg+VXXLJUo4Pwsf3SCPhjbrXpf4NgVt946m2yBWkMcxOhUgagk6cqK08/8AsqKbVGO6LUqBHtPiVBa0UuICOWVcwEBTMGV8PLprQpgQ9ls1tyDsfOj3i3Hrd77vKoLAgM6IztKiYMHKQZiOtDPaPs42HRbisWVpkGNOh05T+lNjiaVWUptWccR7Qtesi24AIYGRpm0YajrqKrcNw3vZJYIBuTrvMAAb7V3w/BtfUlYJWJEwdZiJ5aHnXpZsZSVul7a6mYJAbTUjmInbXaqP28LsWlXRb8AxVnB3RfuFsTcTW2i+C2rQYZiZZo5CB16VUcS4q9+9cvPGa4xYwIEnoOggD2r1u8Igk99aIB3Dyf7QMw9IqMTYUwzvrzCiNvUn6UFHy+SzbZadieMpZxGS6A1q+O7uBgCNT4SZ0gNofJj0ov4r2UwOHvC49n7tbN24ySxUstyyqwJ38ZEba0F4XgFohbj3lZTJCKGDPyIJYAKOpE+VFDcc72xdtOGZrFh7dwnRsrXLQRwDuVKoGGnXnW7Dli/b8C5fK/EoOMdoTiGWFFu2gi3bXZRz20k/75rDcNFyNQBuSTA9/nUE4AzoQfQ6/I6154THFgVIjKdvbn7/AJ1z8jlluVh2pBEvBcKNGu3Cf4CqqPKCpPuT8tqVUndT1p6Tx8h3o2Xi8M2GjneQ/SRVoFqnxDMf2QsuU94unTw7fKrtRXbsnhHOWmy16ha6CULBQP8AarCYhrIOGJzqwYqCBnWCCJPPWRWb8bvXEBS4joRqQQR/xzrawtZz9svFSlmzZUwHZmeDuEC5QfKWzewpOTGsnY1SlGO3wZvdxPnFeuDxgDEF8oIOuuhGqnQfvAVTElhXpY4VcYZlVmE5ZAkT09dazPHQN3FBXb4q95LjEkkWyGOpTwgSxEESVAB9AapbuM7pgoYmEWdCpDMhkQd8ucwecT5D14TjruFDowZVuDKwIiJgSQfL5x5Vxi8M9y6XdTlvM2UgfF0AA5xHzqqVcGjdcU2+Q7GPs4rB2kDm1fwyI08zbygOylfiEQ5G4ynShu8pusCBk1JGUaLpz+QqHwTDqbbS+xGQzsdTB6hgCJ/03vC7du4IeecdBWmT9UXHHtlYMcXJZVuJvaMOBy1lW05SPqK9jxrvVhmAkR4tteX6V78XshWZk00IMbOvNT1mjfBdgMMqC4bAvZhmFy0z8xIItFtYkHQk+VWx45Lgo5KPBm/A2a1euqpUwIYzI0P4epnSeWtW+KxDsotgeJ+X7qnb3P0HrVj/AOm2mdVsoMqkyIIJadQ2fxb7ivLBY+3ZulLp8bnV/U8+ntWSWOUndEl8oqr/AGLukA22EndTIAPkak8I7Dsrh75DQRCDxAmdM0jbbTnRPhOO4dgAHAOYqJBE6TOuw8zUm9iQQO7MgzLDb+Vf1PT1oObXArdI4s4e33YBudx3TB0KgOgYHkjAhTOkIRMnSqzi3ExefvBaKXwGS5GqXrTDed5BA0O076CrCzw7WT/ojQCpwwCMCrKGB+nnPKrvUz20DG4qVszvDNPnV3e7Ij9k/a3Y227xVzE+FrYBzHLuzSAojeai38GMLibdu7Js55B5lCwzCRrpzHnI3ox7d3Fu8OvOhHdrctW7WWMpVLih2WOrEgeVsdargxXch21KVroFr+Lwtm1hywYtdtd6fGBBNy4sR6JSqw4B9nNvH4WzeNxrbAPbYKqGSt65BJImcpUewpVrWLHXSJS+Axv8UT9rw+GJJdbmYHrb7slTPPSR7UViKz2yqHFYW8JQWVdHzEsSpUhIMawSd+tG9q+GEqZHUUy4z5iyilwS5qk4/wBqreGViZcrEgeZAAnrrUji2O7q0zc9l9Tt/n2rKO1mMMBJkk528yfhn2k+9Jyz2FZT8IPuCdureKdbaIysW1B18MEkgj0HzqF9ofZlMYFh8lxB4dBl8TKTmgT8IMetCf2cnLis0SRbc+xKr+tHHFLhJJmKRk1HtpPkKM2T7OryT97aI3HxzP8AbpUUdmb1twGQusgsEJ1UHUcuVGuJflv71RcV433RK2zmuczutv8ARn8thzk6BCyyZZPmwqt8NVrGa7AlMoXkQf3xOugA395rNeO2FF9ltfCNhJMacpq9wKk2O8xV64iMYTUkmN9wSfboagG9h+8+7OYHYuCGDRuGIGmkwevtQjKnZuy545Eo0VmCtoLZLneQgBGYOpRgxB/B8Sk+dS8BxQfCTlInf/PWuOJ4A/8AuLqoEGNhrv8AX513icM9+wCoIbMo0gd4VUiTJGy/U0/HNp8CHBxfuPK9xFMQcgBS2GXNe1OVSwBkR5GAedEfZv7TEw4NtrbNZkFcu9vN8aqDvbzZmXYgNHKgfiGNcr3TIEyZQQBBJRMozDqAW1/jNRMCfF/vt9aepSjywNKboNcVxw3Lly4jSXZmn1Mj00ihDiGKJY5jJr6EwHY/CWLOU2bTPH3jZAQW/FlzTlWZgCsp7T9h+8x7W8JlS2VDnM2iHWQNzBgEDzIpEdUskto+WncI2UCMMqEGSVlt4mT18o95oq7P9og2S1eIGRQqMdBGbRT567+VDGJwDWmCZs8aDSB7eVeLqQfejNNGOcbZq+WK74erXLht2VDMPiYmFT1PM+QoH7F40ti7S3Xc22Z82v7yMSdfMAz5UVntZZN027RNpRooXRdCef4n1Op3NL9Pi30KqmE2P7EW79k27pLE6hxAKMNig5DqDMis67T4XGYKwcLeg4e4RkcCRKsHhTupJklT5xWmdksVcMhi7IAfiGgM7S2pO9SO3fDhiOH30iSFNxP5rfiEewI961warhDopVaKD7InnAET8N64PmFb/upqz7s12ybB2mtqCQzl/mqj/tpU1BoKG4iuWZGteFvtM2HYNbMzup1B8o/WqvtL2KvYMh1bvUY5VInODuAV9By6VS2+KGBm11P6f81g2SxvgTZovFO0YxVtCghQwlSfEDlOhjlWf9ob331yf349lEfoKvOyVgsrvHhkA+p+EfKaHO1Df9Q/87H8qFynLko1yX32fYxEa67ky2RFgE6SSdtvw0X8Tvf6an9i+AphsLaBRe8Kh2aNZbWJ5QCB7VQfaHhiT4L4Bb4rcGYO8sNh5Ucmla91l1wC/GuPbpaPkzj6hD/3fKvLslwYX7pZ47u1DEfvEnwr6GDPkPOqf9nMxppRRwrh1/uVSxaZs8szTCyCVAJIgRB58zS9raqJZMue0GItXLJtsQBpliBlI+EjpHSs1uWtY39KNeIdkrtoK2IYZW3ya5TyDM36U+FwCIPCiMOTakyDOp2PppQaePhhuwZ4fgn08Yt6wc0x/UBqF9qI2ui2loJlOQNJGo3mR6xUThlotdYtqfiM9Saqe11h7bm4S2Vz4DJgEASrfUj/AIpmKdSLwyX7WeHFcSMRc5Z2YASIJJMa+VF2A7FYe3aLFVuHmWnX0A2FZuuIi6riCFII5AwelGmK7XswXukJSIY9NpkchqBJpma5Hb+zZYYKTny/7BHd7VXFLAXFAyELn3BEDckT71n78euLilZiQSuUnMTIJOhOxGbXTyqbwbif/UrduKGWdVYSCDoZB8qkY7A2MRiu6SCpPhM5Y5mT0ABPtSsaWOXCK6qXqKTh18A1iuLFn32NSLl0t8gB/aJ+oJqVxLh9hLhFkHIAoVmks3VjPwzB05CK4w2BLMQfCBuTyFXll3I47fg9OEYa691VsBjcMhQu+oIPoIJk9DWrdk/s2Fgi7iGzXeSqYRZ6kasfkPWrPsT2eTC4ZPCBdcS7fiMmQs8gBGg0oiDVojjpC0l5O7doKIAAHQCK5vquRsxhYOadgI1n2mm7ygH7S8ZiGezh7b5bV4MWjQkoZOY75cpGnOmUOitzUV5MnxFrKzKfwkr/AGkj9KVTOJ8Fa3cKjxDcECnpTafIx4ZRe1ro2ntK0CwemIs/maH+2PYtMQrX7ChbizIUaXY+I/zdDzirztsJwpjcOkfWrPC2siKo/CAPlWik1TM0o+2wZ7D9mDZw7G4wbvwjZV2UAHLrzbX6VTX+xJu8UM62UCOzHmf/ALfqSNfKjS7d/ZyYBKOSQB+BtS39J38ta47JWT3LMzFi9x2JIg8hHoCCKjUbX0FqDas47T8UbD4Z7iKWYCBAkLOmY+Q3+VZfc4gTZLkkvtJ1JYnc+fOtK7fYV2wd3K+RETO+mtyD8E8hzPtWW8D4NexTi1ZUkSGYnRV5Sx9J9aTmTlSQK5Zzwnhz3HVUBZm5VsXA+GmxYS2xBKjkNNdfffeuuzXZZMJbgeNz8TkQT5DoPKrnu6GKGzl9llArsVgVuIUcZlYQRQTiezd7DvK5rludGX4wOjrEN60fcRzLbZkEsokDrBkj3E1xw7iNu+pa2ZgweoPn86vOMZrkO3ngzhMIEd/4mzdOW0cudVvbDFBMKQVnOVXUSBMmddjAIB6mo32l8dIxt61aYoqlQ0aFmyjMSfXT2oKPGLhBtuzMh1ykk6jYiek1l9Ha+wLG27IbXxrIBkEazp5iK9uHXibiqmmcqsawSSBr1Ewa8cVYjmKKfs/4JZa8Ll9wcmq2xIk8ix6DeBzApkpUrNCdEjG8OFi82HvIe8lQuV4XxfCyllIKtPOCKkW+yr4de8uq9kNnhypOUgQouAfChP4uh2NW3ang2HutdhyLz/ejNsIAEA80bXTlHlVh9nva39oUYXEvldVi2TB7wQQVcncgfMDy1GOMZ8r8hr3JJvoCbpUhSBBbcdCN/oa1Ds72Xs28GHvKrXboFxpHwgwUUT0ABPnND1zsZZuX3w9tu7cvdIJkhEUEgAaZlkgSOlcdqMJjrdtJzOgU5riTkbXTwj4VCgAaCdTWaeOb5gFP0ueP8lz/APGThiBcRoJGoE71a4LtkP8A6q5fNdR7jesowXC7t7VELa6nYT6mr3hjpYB/aLyeJSQgJciDvImCdQBz9qas019TA7b4NesXg6hlIYHUEbGhT7RcMBatXswU2nYTEytxCD//ACpqr4R2rt2lKWmdtZj8W/4V36VQdqe1d/FZbL2SLStmJCvnZVBzTPkSdhtWiOaMhsJU0z3sMjKGF0wdo6Uqq8FiGVfuMLdu22MhoaDoB4ckCNKVU9c2VHyzSu1qn9m/rt/nV1k1oBxfFpttazMy94HQtvlzTDHmQSdaNE4zbjMWGXrVlqKlTRjpOK5O+JYc3LLoNyPCf4ht/j3qJ2Wun9kt9fHPr3jVbd5VB2dvZe+sz4rd64B/KxzA+3irRxZEm1SJ/GbDYi2cONFuCLjc1Wdl/iP0FTuF4C1h7Yt2kCqPmT1Y8z512qQNK9AKjplFw7PXvqXfV5RTxQpFrZ6G9QtxFWwuI762PBc0Ycs2sg+R3HvRLXliMMtxSrCQwgj/AHao0VlbPnntpg7i4m67Bst13dGMeJS08uhMUNKJajb7RkjFFAZCDKJ8mY/kwqLb7NHIGzKJAIHtWZvi2bdNgll4QNPae46oqlmMQACSSdwIq0weHu4a7Fy2wykBhrpsYlToY8+dW/AVFpmkI1w/ATrlGV5YAb65eY5URYvF2wnh3G8md+frRgr5Lzw7HTfJUX7D3Rqwhe8NskSSgVWHr8XzBocLBTpy5+frRHwniqXT3UlTMrsASZBWToM35+tDnFMKLV/u2ZT8MlfFAIBOhjxDUR1BE86WrUqHpYo4/wCfkGnZntet3FWziTlNpLrFgJLjJqCOUqWJjfLprV3xr7UJGXDKw1gEgajrAO3l/wCKAu0OFwyNbu4F+8REti7IhgwyjOwOsMxgxoD61Cu8SzA5QFDTOXTflp+EdKZKTgtq7Oblbk78E3H9p790EG4QpkEKAog77VVrXM1J4fg2uuqW1LOxhVG5NJSE9BN2a4feYi4bZCFTlfLofENj6j6UUXbVyMqKWuMCFgTGm7ToBr70Z9nOGNYwtmy5Ba3bVTG0xrHUA1nnEe3jYLG4q2irct945EkiLnMyNwCcsdFERTvQXyCmeq9gsawBzBfIv/ilVjY+1XDOqly9to8S5cwB8iNxT1ZaSH8ZN4NYDFi6nRhuP95V2LhAK65TuPPqPOlSpTRXo1DC3xdtq6GQwn/z5zVNwmzHEMTPJbZH9W5+gpUq19mmPkJCacNSpUSh6qJpmIpUqATnP5V6W4NKlUZEAeM7KWMWuJttIuftGZCuXOugmC34YJn0FV/EfstxCqq2LwdQIOcZSIHKJmdNOUU1KlcNcj05YpXB0WnC/snsJZOe47XiD958IQxsE5jrOp8qyvjVq9bvvZGViGy5kMqx6gmOtKlQyPbHgTud3fZzwjs1fZ2REZri6uBEqJ0bfUc5Fe3aLhLd5mdStxR49IzEbEDzH5UqVY1kbnRZycVXyC11oke1TDh3t5Q6lcyh1kEZlOzCdwYOvlSpVqfKKyPVTNF/ZTtMmDU9zbFzEPu7/Ciz8CAamdyZG46UqVVjLbbFpWzV+z/Hnv4Y3rttbZzMqgNmnLoTrt4gRHlWK9t8GbeNvTs7G4p8rhzfQkj2pqVOk7jYZIpWtMIkHUAjzB2NKlSrNYD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7" descr="data:image/jpeg;base64,/9j/4AAQSkZJRgABAQAAAQABAAD/2wCEAAkGBhQSEBQUEhQVFRUUFRUUFxgVFRYaGBgXGBcYGBcYFhYXHCYeGBwkGRUWHy8gJCcpLC0sFh49NTAqNSYrLCkBCQoKDgwOGg8PGiwkHyUqKSwsLSwsLCwpLCwsKSwsLC0tLCwsLCwsLCwpLCwsLCwsLCwsLCwsKSwsLCksLCwsLP/AABEIANkA6AMBIgACEQEDEQH/xAAcAAABBQEBAQAAAAAAAAAAAAAFAAECBAYDBwj/xABFEAACAQIEBAQDAwkECgMBAAABAhEAAwQSITEFBkFREyJhcTKBkQcUoSMzQlJygrHB8GKSstEVJDRzdKKzwuHxFjVDw//EABoBAAIDAQEAAAAAAAAAAAAAAAMEAAECBQb/xAAuEQACAgEDAwMDAwQDAAAAAAAAAQIRAxIhMQRBURMiYTKBkaHR8HHB4fEFFLH/2gAMAwEAAhEDEQA/ANPlp4p6UV6mzz40UqeKUVCDRSinpRULGilFSy0iv19aqyGa5kuoC4uyEZAUyzmzjSe2kD60F4Mri2bgUuuqgLrlknUD9WQRMnVa0XFuLWfACvcYXE2ZWOYMNDoNDrOhFCORcSty7etw9zMA2RRpMnPMaAaj+9615vNPG5Sk0+56/wD688MYapLbv/P/AEJ8slluX0uKVYm3ehjJh1Kkk+9usESbtx3Y/ExYn1YnQDv/AJV6TjsyY4PlVZS7ZyhtwhR0Yk7DMXE+ooLg+XVOIVYCqksygk5iSNjAkTp8vWmc0nkxwhj5/c4k4NSlk7F7lbhxW0C05ZzKD3iMx/lR6hvEePJZGgzR2IA67H5dKnwfi3jqW8NkHckEH22P4U50uTDjrDCVvv8A1EZqT9zL9KnpV0ABGlT01WUNSp4pRULGp4p4pRUINFKKeKUVCDRSipRSioQanmlT1RBBqVKKVUQlFPFTpqzZZHLSy1KlFSyEYpVKKVQhGlFPSqEMZz1y4XAvWgAR+cyg5mmPN2069dar8kYVlDhVYOxUIQo7NJLHovof0oMyK3dBeJcYacliGcNl30LZCxUHaQB3GsDrSHU44xvIuXtXls6fR51OUcWX6b58L9jMcXxF4X3t39x5vQ7SR3799TTcJxcXApMSCAZ2JifkYApuIYXEufEvrkgEqJEkD4tvcGD3noapXLK5SzmNoE+YzoIHbcz6GvNZY5MWSmmrQfqFjjkaxu4hj7qcQ+UMuhhpPwx0H6x3+h33rVcNwi20yKc0EyZ/S6+3aPSs9yzjrWQeXKMxAAEktGrsx6kEbCjfCuBCybl3xiweIVoASWJMGYJMqOm3rXT6DLixSV/U7V+F/limaDlFvwEKapUor0ZziMUoqUUoq7IRilFSilFVZBop4pRT1CDRTRUopRUIRinipRSipZZGKUVKKUVVkIxT1KKapZAJwTmcYh8mWNN5670erzLl7F+Ec3UyoHckQB9Yr01UgAdgBXN6HPLLFqXYPmiovYVNNPSroABqanpEVZBqVKKUVCHHFZsjZPiytl940/GsJy1jFVVDZvE++IZM6hlytJ7gkz18wr0IIeledcSi3ibgC5Ql0so/emfrNcr/AJGWjRPwxnB3RuuIYIXbZUxO4noeny1IPoTXk2OZjcOfe2Ba+hP85+tehNzjbTFNZecucBXEEDRQQ3X4p11rzq/mN1wSfzjKSYBzAnNMz3/Ch9bOGWMZxD9MpLVFljBYxwMqdTPt0/lWr+6FsP4uKunwknLbQxmYMV8zHrmBAj/2C41ys+GS3cZlZbhhFQmZifMCAeh27DvR/wD0debhvggZ3OR9GHlUkPGumgAETuT21U6LHHK3OrpP8m81xSV9zbcLxVi5aDiCsAyT09a53byMxyAgDv8A1pXm3D8LjkUW7dt8syNssnrmmPx6nvW05e4fdto3jsCzEGAZCgevU60fo4dT61zbr5A5nDRSqwnFKKlFLLXdsRIxSipxSipZZGKUVLLSipZKIxSipxSiqslEYpRUop4qWSiEU8VKKnbSqbLSIKlKrtu30pqG8gVYwBw3hdjDJrbUszF/MASOgAnaB/GqHHearjXLVuzGYsSdoyjTX0kn+7VXmzEXLbQR5W+Bh/A9jVzl/gDJbNwnLecDKTrkUGVBHqdT715/F0uT1WltQ7rhS1cHTiWIxGeyqosgglxAU7ZwSZyiJ/jrFF8PezCdNCQYM6j1gUJvcu4i8jq90ZmIfONkCg7Aic0xBB1npFDcNzLbteGudiqqJhNyZzBidSQTHuJJNdCGdYZuM34253ZvPHHlgtPK2T42XwayKUU1i8roHUyrDMD6d9dqHPxby3HPkt2+umZyewPw7Hod6dzdRDDHVI5kcbk6QSilFcOG52thrmjP5sv6oPwr7xv6k1fXDnKWkADua36qUVKW39S1ilJ1FWD34icO7OczKwCgAEhY322kwZ9PSgfGME2NIcKLbiZDAjMhAhgY11n6/U9i+JWrRAuOqk7a6/hsK5PxG0yyCWG4ZFYwdRoVB13/AJ1z8mDBkySlKV/FnQXUZZ4o4VHjvW5j+Dcv3LuKW7e+EHNqdSV2EdII19qbnHg6JfVyGVL1yHI6MwVWYe6kH3BrpieKlLzZWuoGJIzq6BiZLlQw9iR66aaAHxLmG/dNxbxkbZWUysEiVWRlcT17UoskYKWFq9+e385JCMtafBpeK8Gt4TD5EzOzB7drOZyO4GYoIhZVTOnQdzVq7wS5dRLazbtqBqxadOyd/wC0daqcL4ity5Zu3Lua62ssmW1aSSGCKT8TRGczW0y10Fix5fpdR8Lb80KTlKOz5BPB+ALh5yszE7zEfQf50TipxVbFcStWyFd1VjspPmPso1puKjjjS2QF3J7naKeKjZxCv8LA6xp/XrXXLWlJPdFUQy0orplpZalkohlpRU8tLLUslEIpRU8tPlqWXRCKUV0y0+SqsujnFOKnkpZKqyUIPT0stKq2NblXE4YOVBAInqJ1EMD/AMp+td3IG5ANZXjNvH25yMGUkkESW210gQI6AVa5a4mi2XbFXgWYTExlAB8uu7HtXMydc8cqkqXyMLEpRRLifELyWWFtA+QOWdHU9zqsyPaK884bNy4E6swA92MfxNX+C4lhfBZmHiZlaCJOZSAIJj4oMeldOEcCvWsZaLL5Ret6groCSQSAfL8BOvb2rnLT1ElSfyMyk5K3RsxiwreAgIW0ApJGjCIMd9Zn1rladMTe8FQSllle4f0SyzCDvqdf2TWZ4hxt7OOvhWFy2SWXWQCygjKw/tNEela3heE+54FrjfnCDdef1m2B9BI/GnVF5eouXEf4hb6Y7dy/f4vatzmYab6jftUMDhbNxTiFLaktlzeQ6EBisa7Eiaw1vitk3Gdoa5cB3jMSNyNPWe/ypuGc+LbsYlBlJGVlnTT4TA/SIJUfPsKF1jnKL3v4Oup4Y4VGMKlXPnyVOYuL21vMzyROWAdW11yzt716FwcWhh0uWgAjWw4gfokZo79de5rxL7s2I8bEXbqKqFcwMl/NOVbaAQdiNSAOpFel8G5/wIw62wLii2ioEZASVEKDKkg9J96P0WJYk2+WczNFtUvuEbHBTibdx7290MEkTlQ7EjuTB9IERQPjvD1t2j465blu0VW7MrdULGUmNWAkjrp2rfYO+txA6GQfwPUEdCKGc4YEPgr2YfCufbUZdSR+7m+tNvDFY9Mf9mMWVxn7l3/B51jMJctYUC4MrDNEkHy54I09RMf51qeQuI3bofNmKKAJYk+bspPoST8qu8T4UMXgcPEAstvzxOrqqkmNxMfQdJq8ps4GwtsOEVIDO2vmOuw+JzvA2G+kSDF02jLqT2/nJU5ao1W5jOL/AGgPcOW1Nu3O4PnYe/6Py19anwG49265w+Gds2reZmPWCWYGPr09KKJx7AWY8LDBvOGa6yrJAbMQubaSB20nSjXD+b8ICz2sxZ4zTp8O3p9BFczqsuSUmr/YLCMUgXg+BYzOGZrduDsVBI9PLr/zVq1QxrvVBef0dwlu2bjnYIsn67Aes0Xkt5mEE6kdj2rodDNU0otfLYHLH5OGSnyV38Ol4ddHUB0nDJSyV3yU+SpqL0nDJTi3XcW6fJVai9JxCUsld/DqQtVWovSV8lLJVkWafwarWXpKhWlVvwKeprRNDBWOvhMrsPhDE/SCflNYvj2JsXc13xF8o1VUAJBMasDqdd4re8V4el1kR9VcXEPzUH/trIcE+zO06u2IzDMSEVWgqATqSJBP4fWuZ1WOeZqN7DCpUZhMEjENadSQQ0AgnQg/1pRg27q/eMWttmVmWAuoXIZ/KKdYywJXb2MVax32SgHNhsQQRsLi/wDcn+VWeXbeMwdxjiVDWgsF1cHN5gBA3kSx22n0oGLppY58bGk/D3PO0xhFzMQPizRGm8xHavZ+GYpMXhluZQVuqQynUdQynvqCK8u43w23exbrhNc75kBAUQYzASf1iSPTtGu+5N4rYsW1wZcG7bnOY8udnbMqk7lTptB6b0102qN+PJiUdRk/tC5aw+EsK2HtqjFtZLHppAYwDqdRrpXmdkfGSxk6REkzJmZ/WC/X0r2Hm3FP+XW4sKVcjrIMwR07V5CUgx6x9KVllbnK1QzDJ7Egny/yfexlu/4BBa2qOUJgvJIAU7SIJ1PapWeT8SpOYC3cXUo5hh1EnUdtOxFbzkhxwzA3MXiG8t7JltrlLGCQu+zGTpOgmRNZ7i/FrmKv+KsWLd8kks2fJlGUuwAEA5QesfSmlCop9y8M4uT18G++zjgt+1hmbEaNefxFUEHKuUASRpJ39orUYrAeJbdDs6sh/eBH86xGO4+lnA4RbNw5CrWm1BMoELSdiZn0IYxoRU+S+bS+IOHLl1yM6ljLDKRMnsc31ptN8IUlFO5HblTFn/RCx8dvPZjqHVzl+krvQ7F8vX8bgrNy34Ze214eG2YT5yhYs5MvNsHUDQ+lCRwTEeLiWtutsXLjuqi4QfiZl2EdepA79KvWvtAGCQWmV71w57tyCAFNy6zSGAIIYMGiIBYa6wF4ZYZJSjYx9EVKPN2WuCfZiXtu2MbLcYjILbA5ABu2kEk9PT1q3hvsptA+e87DoAFX6kzWi4JxpMVYW9bnK06HcEbqfUVfmjehDwhWWVybbK/COX7OGTLaUCdydWb9pv5bUQ8Md6rzSoqjWyMaix4Y70+Ve9Vqktsmpp+S7+DtC0pWuGWlFTT8lajvmWlnFcMtKKmkvUWBdFSF70qsBU1qnFFqTLHjUvFqCipQKHSN2x/GpVAmlV0irYP4hcjw9NTcCj0zBhP0q2KCcM4r96s4e5GU+OFYdMyo5Memx+daEW6ikmrRTTpHGqfE8QyKAoUs7BAHbKpnUhj+yDV7FK4RjbAL5TlDaAtGgJ6Ca8s585kxZVLWJQ2lnOFyqASsQQwnNlncHrQs2ZwWy/wEx4095P7DcXwwtFbmVrdwMWUKVYhQSJaI8um9B7l242Ja7hyzeNnuXPhGUgyI186x0/oj+H8zZT53zALlAzNpIKyI6jNI9qtXOKNh76i4sqzISrrMKMm+bQrM6En4da5fvl7W+/2HNGPfTwaFcXcvKqYi1dgFQXUGAsyuY9FzAfKay3NGHa1iFJQWspLAHKQ8tOYkamZ6+la3inNVwSuFuL4bCFYDKwtnZX7OuqzvoPnkbvHSPFS6MyXh5S2pH6wncMGn+jRVhUZVf7A0k90VOL8WbE+GrALlGXT4dT8Xp009K7YDiqYe3dCzdd7TWVLAKttX0chdczFZUagCToahwuwvhstxM2VzDAkGNBodJ82g9T6Veu8AxjgFfD16tlDr+0+WW+s0J86b2M/TsceV8TbuX1w2JzGze8ohiDbuaQ6npMZT0g67Ve4lkwLNYsK6u4i7ddpdkLEhEjRVgLMakjsNSvDODLatxeuNcYauJhnERkRwJXUqRm001IB0C8SWboSGaFABceYjUKWG6sQBOurSetMSzaMPb7c13B1qe3BLD+FIN67cj9VCQYjYt007a+oopex/DboPiYcSQfMpYPr1zA6kdJkDtQbi3BvuautxwXWzbuKhGozuq5H13AYn9wyBQrl3g1/iF82rTAEIbkPITyldPKIEkjpS0ME7q2FSPXfs7WwMHlsOWh2L5ozBmMgEAkfCF+lajLWV+zLlG/g7d77wFBuMsKpzGEzCSRpBnQb9+1bk4bTafT+VdmM6ikxV4226KIWpJZJ2rtw7G27o8uh1EHcEbj3q4wA2qvWT4LWIHeFXVFNXGinCiqeQ2sdA9rdQKVdcidq4OtbUgcoUcMtPlrpFLLW7MUQpCpxSiqslDBqRNPlp8tUWQilU8tKrslGe4ZbsW2s27N0Oty+z24aRC23zqI/VMf3hWqFoV51hMZaR0uWkRUtOzoo6FkNsy25kGfcDtWhuc2Wnw9w23i4IXKfiUsYn1Gsz6UnHNjaqLqgvC3RexvNmFs3Rae4A52EMZO0SBEyIivPPtZ5dxGIxaPaUOi2lSAygqQzEyGI3zdO31Ard8TiVvXa6iiTsFaSTPopPua3fMOMAlmbSJJJ096TydXtSW/8AY1HyeZ8M5PZry2r1p1zE+ZSD7DSRv1JGk0/NHCPu1wIWF05SJmcoAPlI2MEzPYUawjPjbxS2TbspBd9iROg02mNF9JO2gzjeM8LEMvh2wFJAKzLKdiSxP9TQVkbYzCcVGmt/I/D+LC26hsghAI6aCPMT1A/lV/lTmPD2MS9y6R4dwBQ4DZ1YT5lUalf0SYM/ukUNwXCA9u5mLJaYrow1DEySp6gR+Imhlvl6/ib7BCLmXdzoI1iYHodB605jyOMVI2sTyvQt2/Ac5g46gNxrRz/lPydzQQoJymAANj261HhXO1yUNwqUJ82VRmAmDHrpOv6x9K03NfFMGvDBY8IAhVQkIMwcKCz+JGrEg69ZM159jRYFwrZzBI0zGT31/wDFCUvVTdUTN0/p+18/qel4NUZQ6kMCJzTp9fr+NXMTyrdxK28RYAW7ZIe0ziBcynNlI/VMaEx9DNeccqcTezfBRTcJV1RILS7KQnl6wxnrXs/J/CsSoW7iTkcgygJPeM3mIB19azix72JpOLMPg7SY3ipsYmy6lsH4V1H0bxEYXC6kHqTmB9e2+1wWEwPDECL4VjOQss3nc9MzNqRv6D0oF9ouJOF4lg8WhVWa3dslmEjQEAkDePF/5RWC5mtXsSzYlna7MbrlMAdFB0HoO9Pa967hVBy4PerZrp4tYn7HuJ3LuCZXaRbuZUncKR8M9QDMfTpVrmTnU4e89u2ovEAaAwFbXMrmOkA6d4MRrU8qitRjgwfNONxNjH3QHuJLl185HlOxBG4jT5elen8vcVZ7YRm8Rlt22LxGYtP+Vef8Xxd3FpnxmRVU+QWlhpOwDNrr66eWas8n8c8BbjQTbRlUi4wJg7BWgRr3B1pOOaKyXvRR6at30roEJrLYb7QbWZhctOgEkFSG0G0gRrv7Vl+N/atdJ/1cLbHqAzH36D2H1px5Y8oiZ6l93NS+5DvXiuE5rx2IYhHvXGbcW838E0FelcqPjyoGJtgDXV3HienlUH8SKwsrb2LVPsH/ALkO9SOFWhHNvFvu9iQcpdsgYfo6SSPWB+NBOTOZs944Yubgyl0ZiS0LEgk7iD8oou9XYT0vbqo2Bw69qj4I7V1K1ErUTZikcwgFIt6VKKbLWjJDP6Uqlkp6vYrc845p+zxVytg3NtnuBfDLHw5YE6dV2jqNelZvlrAXmxzWriFXRXLCN4AOpGkHodjpXpXEcaL+FsXElc9zDsJ3GZgP4E1cxX5PNeUDRQGG0qJjX+zJPsT6UKWCEt2U062POOQuWxcx+Ju30BSyzIA48viE66H9VZ/vCqXPuOt37gayzZNgNMhI3ZQACB7z8q9QwGEzYPdc922XZiogtcEszKDB0O09K8/5K+z+5iMl3EApYGqqdHcHX91dtdz070PJi9qjFESdj8o8mvew+YXfDRmObKsu0QBqTAG/fc1VxfLgs3Htsv5TKSrMM2YdGQ9P5GvYbODVFCqoVVEADYD0oXjb9rM6YhB5Fa8pIEMigklT0YAa1mXTwcaXPkvdHjvGOGMMHmRsrIM7axmBAkE9x0BrN8D5ifD+IFIHiEHMROWPQGYO1NxPm27dDIxHhvplgaagiDvIIFDeG4S22IVbrEWywzFRJjsO3aelChBxjTG+nnkwvUnuaL72TaueJa8Q3SMpEeUjcT2IJ/DtUL/BVN1UsWyC0IoMlmfY6E6EsYjpA9a0HEuL2cPjfHQeKLhy3bdxFIKMsSmnlZYI1gnruSdBwngNq5jRewN3YePbzglSGARlHVCrE6mY00NZcG43H8Bck5ZN5fkKchcDs4BWN8ouJYkSxEqu0KdgDqdO4mt0t6RIMg9q8Q4y2KW87YnEW0YRMXFYN+yiST9BRrlvnlUOW1nckQcwCoWH6QEkrIomPNpWmURBve48FbnzA3sRjLoN181u4vgjUKlvKrgjLsZJ83XL9AV1MU1tvDQFLQGdw65VB0BIJBA+XSr/ADJxHEXLz3rihGZQqqt0ZMqwNtyxJnoN9ajyTg2uPct3Vk4pWQ5oK20VXYk6asdCCCCIETJFHjkxylVjLyuMFp8DcW5MxGCa2Ia6GAcNbDFRdGrAAayNwdJmi2ES4FEYe5mgM5fyqCdSM2pY+3eunMWPxOJFh7WfMloW7q2wWC3szBwQs75ZBPSqPBsfi7bNLorLul/MjRrBEjUabg0l1WpS0rhAd5Lco8wcZuFvCZVCiT5Z80xB110gj60KPH28MIZKgqWE/EVJ194gH9mtNzLgmxFlbiKgdSWORpVhGuXQdRNYXDrNwk7TqD85oeNWiQjqdI9n5R4J95seMDkS6mUAp5xqQTJMEGNCN4olwT7MsJYJZ18djEG6AQvsu2vr2rEcH53Sxj3uOzi1kdQlsCGgAW1KmBAA0PQ+k1uLHOJxOHumwpS4LZe3JVjoROkRI7U3jjGtSNRg5RcktkamzZVFyooUdlAA+grljMfbtLmuMFWQJPc7CvGeJcy8Sskt49xl7gLp7gDTeg55oxOJLeNca55fKG2U6eYARB0G3zmTNRzwfNmdRtOYeYbOLDC6hVMyKHVzmABMsFjQwToRrPXeptxXC4QB8LeTMyC2oMNEkbsdemvtXk2J4zcJy67xvIkf1tTXUho109Zn10+VazO2nFjkeocY01tR6Zd+2a7MLatmBEnNqepgNAHpWm5T+0m1i3Fq4vhXT8Osq56gHcHeAe281iOW+ALftW3YgEjXTt3Prp9a23LPLltbgIQAJ5iQOvQT7/woUMstVCEpO+DZxT5aVMTThsRWlUaVWUec2eOBUtW2RkAazdIdmdl84chnbU+XLpAiCPWtjhMZbvKcpDD4W/eEx9DXldwOWW4SzW7yqIb4kKrC5uwKpHyo9yzxkYbOLhHhtBiRmDdx6b0vjy+629mYfg1nAgLmGRTqEHhMO5TykH08v40YFA+Wccj2nNtgVN68RHZnLCe2jCi/3gDU07u0SVWdqHcc4at20cxgoGYN2EeYH0IH9RVtMarfCQfYioYzFDwbpnQI8/JTWZLYqk9j5r/0H4ly6QFQI3wmRAMlQAdYiKKcI4ThjZPiavJJaT8QmFWDoI1Pc+1e14XlbDYmyn3izaa4VTMQIbyqFXzLBIAArG/bDh7C2rFq1bVGTNqi5QEA+AMum+uWNNDpOq2lR3Y960FFR0792YPHYhLmGc2yAbRls3xNqRIPXVh9PXXhhOKnDKPBxDEXrYF5UlCjhiQuvxLljUaTPpWt4Fyvg3w14i5Dhio82yFRrlbVgTm1309JrKcF5ZS9j1tXHy2mLAssSDlaInpIBPpQscrk0tmTJl1rS+wNv387E9/Un8T1r1L7LOSVe01/EWzDFfBJJBywwdgOxlQCexry5sEyG5swtNlJG25AaDrlJH4jvXpH2bc2MTfF68xfwxlDO2XQ65U2GgUabdNK1jUbpikkWOA85cPe54d+0A8lfFeGQwSBln83I123PzqtwXmdMHw3F4W6xN2zfvWraA+di3wuOwVwzFvbqRXn3GETxXZB5XYlNfhGaSPXSPka68HxDPduiMz3LJUE7yMhkepRCs/2jRFlilsiKFHoXKX2mWrFg2rloqwJfMhnxGbVi0mQ0+/yovxfjmOe2j/cGNq5OmYtdA6FrawVmdtfWK8z5SxC28dYe4QFS6GYtsANdfpXtdjmay3mW8rqTEKVJE/Dpvrt70tj6fHNuUnuFhllCamlwZbhHI5uWVe5nwd8s7IlsllC6R4iMSJMHQEaEVkOI8j4gY5bTwvjG4wdBKMEQuSomRsNDtm616n/AKdtF1VnAYjNGbzLJgA9hQTmDjCfeMO7sEFtb5k9DkA06kyNutPeljVA9ctTlwzBcU5WbDpce9cQlCEVUk+I+UPuQMqhWGuupjuRa5B5q+6389y2bgIyKFaCgZgWIBHmO25HXvV48NTFWVe85R3Zm03PQb6AAKAB6nXUCof/AAyyYFt3GnxNqNNyQAI3FKyjpeqCCxU94xu34PVMRw3DYtSyMJMeZIMEiYZdp7jQ1ieMcnXLU+VSvR0HlP7S7ofqPWq3B+K3sEpsuoyHQXFB76FhvGu9HrvHW8NVcmQSDr8QNVWPJzswLVnlWO44qiIXOjEEMoJBG+/WevpT8VwjizZAsMrZSblyH1LyVtg/D5beUaazm7VtvtIvWRaQ2VHiv+SByCTmUqZPeLmh9T6UH5k5xv2UtIpUFgEHlBtoFABhdcxEjUz7bUeUlbiwlNpMrctXjauKUa27an8o1xR5t4iROp3B6bV7RwfEILQgy7AFh2aBInsO9fONrjL+KTcgEnNmRQNzvCwN+wr0PlfmZwoLHMsxnB9Y1G6/P0pH345aqsy0z2ELpUSYIHfagB48fDBnt846fSuN7mNXugKfhkmOkd6fxSWRJp8lOVGny0qG2+MBVU3Cstrv0iaVbcZIimjxXiFk2WV8PdDMxVGts+YyTpImYnvQ1Ld27cy3UYOY1Oix0g7AVpMXw/MqucjZWSGVYMyIGsnp361yx1u662kMKyofYrruenT61x3OMtkHeH220HeRXXC+KrgliwG/lMDXJ3OuvpFXuYuZ/AsoSQ3iSR1Eg6qflWNscddEZQPMjlAJy/ooJM66iDAoPilu3j5izGSZM5R3gU3LqHBKMQEorsdLnMt0OzI5Qkn4CVGp6RWswfOTjBFbhNxroILHcFnyAeoiDWLvcKIgLqfTX8a6Y64wVFTUSsSOq+bT6GhQzSXBIqnbPRb3M5W6pU+Udo06gfWhXGsclxmLorTBiARMbwaEcqXGcXfEIy2wrZtsskiD2HvXPi7PYvBQQbd7VSdx0Kz2mD8628rns2RNJlXjGFlD4VsaEaLodpBAA1gE/wDmszhsayOGB1EwfcEH8CfrWyGJIEKs6DOe4I0A/Cfag/FcEl0sMoRhHYf3gaEmkw80lLYEriskuGh1hCsCHtn4gQRBiBvXDxsrBrRII8wPUe1XEwlspBbK4fKSdQRrqBuentUhhzbgNlZB5lzzrPxKsaxOs+vrW7pmZLazvwrhIu2ma4RqQVGYL5p1kwcogk7dNqougsYgFCGAJ2PUbiREwTv1oxhuCvcgIxRYnKVlgdToZEiOtaLl3hfDrWGufest29nIXPmEKQIKKh1MzJ32o8klBSSNY4a3pMgth8Q7Mlsk7nICQPVjsPeunFeFvhnDqSUOoI3Uzs3YzGvtXPEY7KXtozeGxErLZTGuoMTBG5HSvQeUcOmKsm1dQ5vBLKSTBAiI6E+ZRB7UnknK01x3JDDb0/r2POrnGrpbNJE6Fteu+v8AW1WLTsLuS9rOgLa76ggncGfxqfHuEXLbH8mRaQkQWHxQM22uhPaNq4YXiAa2LV1M2X4XUwyDt/aXrFGbco/BWZSi9LDeMx72rZEALHQfCAOnbaflVi7x29Zw4aCVJNvUfCs6Fj8+vpv0S4pDbGf9SZOxgfgdNqZuGXrqOQy2rQNzW5JkSdco0C6DczAHeqhmTjUnsH6XN6cdd01x90y/ZF1ggkMFHmPSRrVjG3mJQPqBpoIB6wewrP8AKjPaS8wZXJAGUNIzTMkD0BEdZ9Kt3r1xhF26EDfEXAAkalVA3AnX5DvI/Ukr8C9SnJyZVFy5cvLfeSlsk20afhAJa6Z30Ej5VW5nu+MFARlX84D6tswG4ETE7z6VaS7fctlvnLEKbjEBh+z2qjirV+60PeB8QqDBPmKiBoB2+VDjO5XJ8FN0+DK2cK7XCifpHqR013Oor0Pl7FDDWgsZpRkZhEatJOo6ax6Me9Z1+HC1dnM1xwQW0HXfc6mJrQcaw4W5ay6ZlzAwSpWYzT3k/wBaUz67TTRmTvkIriEsXZtnQgiAPJ0OYIdAf89q43ccVkzr36n6Vd4W6nBXQMrXBAD5RJ1Q6dd5oJnaHzTmynTt7etU5tt0XGOwXw3Fi286aa+tKhWBskKsnQiRp1PpSqKT7M0opgzA27bMcjt5ljISQBprEamOh6UXw2LuKyo0FDOp3XQwcx167VjrRIII3Fbrglo37YYiCND7+lByQT5BOcl3BmLw3mfWQbguDLqD5EEEnbVTrB2rvawb4i9bS1CF1MyCogfET3juO9F/9XQwzgkb7kCN5I0/81ft4i2Ie3lLQQD1AMaegOlCU62RFJsHYnlcYdYN5WzEAkIeu8a61Wv8rIrLctYgeUyEuQJJUgw07k+nXej+Jw1vEWsp0eRkMxrE6+hED0msxbwuZiXGsxB6elXHU+5JTcSpieMvh7hZQFYmHVh5WA0hhsev1rvwzH4UWLj5QD4g0YhoJ+EWyegBPrXfi3LfjWcoOVgQU1hZ2hvQ9+n1oKOS7qKUuNZIeCMtwSrA+onVSw0np2FEWni9yRrIHEywz54bzZQPkB09KxHMhObOVbNcaQdwQABAj1BPzrXYfhYabmoAYlfMJaGI6fCNCN5MVDiGGYtOWUAGgjTTckag+tLQyelk/qGlKpsy9xXtWLennbMWB3B3B/u/wNGreHV7jXxM21ts67gTbRmIHTUtp3FAsZjGd4YzaVyMhPQb67n60fwHH7OEVyjNfu3dSSpVFI9zJ3P4U83TT7mZvijjieMk3FVLqA3GIBtkEKo2DsTpmJEkRt61mOKY5mutnzAqfLAiCDrIk+vU0Zwt1b73AyW1e4DlZUC6ncaR7/Kp4Ll9HtEebxBJlhlEAbDeRPX1rcs+lXI1KXegV99L2wrEmNSPmdQfY0VxvMlwFbSkJ4agAq3TL5RI9Iq/g+DYRcOLru5cZh4YgFnHQLBPUazQzG8I8/jIrkB1OULmkjXWPhXYepntWPUWqnwzWLNKFov4zEXxhltuoyZi5cSW8w1JG5ECYA6V14PglfDF18IEFlUus5j3ynUzsNDH1ofiuYrniKrAqbZgggSP1l6wTsaLYLgebC2S0ID5UaQc7GSIg+XWd6zmSxr2vYzkeqldsazhbptkGDlmRlVSVjcKfimSJ0qvzWz3bQysQqksUkx6KI0Ma6+3YVauk3Lbh1Pi2xmDdCBOuu2xn2rMYzEFreZkY6hQyzBhYgjuSCSfQ+tBgm3aa2+C4ppUWOAIUQ3NQT5J2ABOuT9Zt5PT3NarCeC6r5U0OWGUS3eKyPD7DLZgsSC5IUTOwEwNtvwo1gcQRYhRLdZ3EnSPp+NTqU5d+5U5XwGsZh1g29EBGkAa/qj+GtVv9CCQVgOOrfD1+LqB69Ks21zRm0AAIn4s3efeulrGG3naMwggZo0OsCOuseu9IJzW0WZSBwwaXGYXFK3QNIIBf0nZumtTx7XMPiLf3m22Rl8ocyVXZihHrEilc4lbvglxlKqcgQR5td/nFEebeGE4DD3TcNw2/LmbfLc1A9cpEex9KYx6k6kYZyxF5sLbZ7UFcwI0kAHQH11/jVfC8T8TPcIALySFG3sOgpuHJnwxVgSrIwBHSDp89JFW8Nh0tIy2pLAbMddRoWPQa0xFvsHxxcqaIES6rBJI0WSS0a6RSoqb10oWVR5VhmVABl6CYMjbT8KVadvsG9GT4Tf2M0LGdA1tnyguG8UkgCAUOsg76iJHzrUcKYuioSiCIJUdtxAiD7UL5hxVkf6vhwQbPkdpMPFvZQNCdVY7bUQwWEt4LAK18TcZMxkmczSwXy9dp+dDbVF9Q8TinFb/AKE8fwnDi/ZVScrrdDFmEAqFYEgDUaEQI3oHj+GXsOUNlXZWmRkYqCDG8SJ1+hoZb5vUXczI7BQwXzAQWBXNHWAdprrgecMV4gS3L67azHv09zVaJITk7SQRu8WItF0O4IU/22Pm09APw9qXKme4HNwGFcgE7sO3y70d5d4xgGRkuWUViT4mcSSzbyT69oHoKH3uOW3uGzayrnZj5YJ8xJILMesnaaysnu00U8Tk0kHLWCe8hFrLqSsk/Ur6Dv6aVR4fySlu8jX1tqi6yziWO0CTIAMa6Vxs4m/Yi7alrYDFpIjYCYnvJ0OwHrXLnHmS01i2t+2yX8gdQ2kZuseuXrrV8umjo9PiwpbrjkK8y8uW7QF0MtmyYlQCdJGu8a/z3oHd49gRI/LMe4MbegFC7fMd7FWltsRkVgv9oqwYyZ0gQfXUVYu2VWc2pGm8SJgAAVMuOOza3MdVGLqUQXxfhVi8xbCJeVjBIdRlbTcdQfX/AN1m24bcLqoUmVnTtrr9Vb6V6DbUC4BmIBEQokaiNfWs5xxXw+MVhIW5ABGvlJl1g/2tfnRoN+RXRR2wXC7Vg2/EUs7jXUeVj00Okd49qnx/HNhkJyhyCFbXQBtdY1g7UdwWGtF1urFwyMrQYM9+xjoaD8wcUtXLhECWJt3fUDQHTT59gKwlGUvduiJK6APBbK3QWd1VUPmk65cpIZB1IyR+8K1Fp7dg+LbZwynJJYEsf7QAiPSs7wvDLaxhT9HwoE9RCzIG8gMCOsmmxluGCK+QIcvmJBykkg67kfCf2QetbyQ1Pk1Kq4DnGri3C19rFsxlicwkyF1KkE1YOMW5e8xDIgKWwqwir6DodN/ag+PBK2kSTLgAToes/gKKXcQtoyyAMSFCjck9ex0oLVLf5MqNFPHXHusbWfzOWe6QsZULFlUepor/APHrZsqpTNElfNAAA1Jjb4fwFcsJYYODEtc1b0IGgHoAIH/miN9iwHYaEdhO8d996y5LhBedzJtb8JvEtHIV2BM7iOu4InfvRnh9y2bTP4a5zGqMFgnqF9/6FcuPYYLcB/8AzYw+U6rrsD2io2cEltVc5wuYkeUydY3G1bm00BklYW4feABDZQde5I6zrVTB2iC2frrqdSZMGPlVteKfdbK3FVfEvMQNJChYzGOupGn+VDr3EjevKczXCNBmhST6BdFE9PxoKxVbRm6AvErxXEFbW7GDlE6toQo+dcy12RZLOwmQpJMEiNulaHknhmfijuw8mHa45M6BtQmvXWT+7VnE8WGM4g95QBbVPCUnTyAmXM99fqKYvStvBSTbpAxcW1ixBYCBABHmB0G3UazVbCcyAZptksxkvPmJ6T8422FceNX1uXdQWfVSS3lG0Bcp1jXXqWPpVIvkK/k0OWQZmGJ/Wg/xomNKt0MNSiqNViOM3kSMw8JyVbygxMbiRHzPWlWg4VynYxPDwxhfE8xRWJAMwBO86axA96VFUk+Tq4PWljVP8/6Bz3EAusNWDK5BHxqsgmf1iI17Aes8+J8TS+3hCWyREbDMOpPULpHcmqeK/wD5v/0zVvAbn/eP/wBQ0jBb/g42SV4438oC8T4EiswymBpmCyNRI1Gu3pVfC2bAtxdfMZBUjMCoHSR/CtBxP4b3un/SFY65RZyaoAttw/xnCTYT7qMxZnkKCWbLl2Y9QGXTcyazGE4bdt3bLvZuFXYMBlbzLOu2vQ1rOVd7H++b/ppW35h/2nD/ALN3+BpFdS4ZfTrl8/ke9O4ep4Bd/iyobayvhuyBCASMuXNmYAHSRsBWc+0zii3mA8MhkjzEdCDHtO+sHSuGK/Or/uT/AIFoPivzt39lP8Qp9P3bdguvRj2XNX82S5YwLOxYzlECOhb+cfzrS4rh4kFrhTNtrv7LrP0obyR+cf2/maJWf/s2/Z/7RWp7s58255CxCoYVs5/SMR8tu1U+YMELuGMAq9vzrJGhXUQdDqJ+gq3hvib3P+KrHFd3/bH86zGNbhqpGWs8Ra3OXN4OIUkKD8DOIlfY/UCgr4G54mTw3bUqco6joDETWk4X/s9j9u1/jaiHAf8AaG/3h/wpVyemzLVGTu4e7bfDs4KlgUBGUzBjppPn2ohiuEJmNx81xlZWuCRHhtMny6r3/dNdebvjt/8AEXP426uYr48V/wAD/wB1ypN+3Wa5KuMwTC+lv82tm21zU6KGMHX+t6jh2QlLqlpGYLmB66ZhM+u+v8n4/wDFiP8AhbP8Fqy35q1+xa/wCsPbb+ef7kotYG4o1cnMdo1GuntXDE80i1fCurKCdW6AbGB106iuSbr+1/I1n+bvjHu/8RW8OCM3cja4ZuMbh7dwQs+YFhrqRvG0etUeHYsW18O1LISC1y9my6bhIUiNN/erfLn52x+wv/TNEOXP/wAv2f5UOMFwy0k/cCeKBMSyAycgIbKwUKp18oPlEnUk96DYHhd3xctu2z9szKAAdmzj4hHUL+NXOcv9qvfvf4KN8t//AF9v9j/OiTWhB4YY5JUyl/pL7rYezbX/AFm9czs0xbUGApzbsRroBuT88Xf4TftMmquScsAz/wCxr+NEbv6Psv8AKr3Dfz9v2/m1OY4pYnMDLGo5dCK2L4Y3iEFlCgZkjUqTuoI6TMnsBVm3w23csm2SUdo3ImQdCjdR6b11u/pfvf4q58b2X9z+IrGLFqi23wBezsJ4XB4lMD4Vi4puLcBOuUFHB77EFAdP1jSq9wj4j+1b/wAF2lSrdMzLqMkPbGTSP//Z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AutoShape 9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AutoShape 13" descr="data:image/jpeg;base64,/9j/4AAQSkZJRgABAQAAAQABAAD/2wCEAAkGBhQSERUUExQWFRUVFxgYGRcVGBgaGBoaGBgXFx0cHRoXHCYeHRkjGhcYHy8gIycpLCwtFx4xNTAqNSYrLCkBCQoKDgwOGg8PGi8kHyUsLCwsKiwsLCwsLCksLCwsLCwpLCwsLCwsLCksLCwpLCwpLCwsLCwsLCwsLCwsLCwsLP/AABEIAP8AxgMBIgACEQEDEQH/xAAcAAACAwEBAQEAAAAAAAAAAAAFBgMEBwIAAQj/xAA+EAACAQIEBAQDBgUCBQUAAAABAhEAAwQSITEFBkFREyJhcQcygRQjQpGhsVLB0eHwYnIVM4Ki8RY0Q1Oy/8QAGgEAAwEBAQEAAAAAAAAAAAAAAgMEAQUABv/EACcRAAICAwABBQACAgMAAAAAAAABAhEDEiExBBMiQVEycWGBI5Gh/9oADAMBAAIRAxEAPwBW5stPh8WLxSQzNoPSIps4V8REu2soEFREHQj3oN8SMUgvIsjYz9KWeBYtTcbpU8oXES24xtDM7+JfLMYWRHrIPWqHG8S1mchMe/Q+tWcViAomf1pb4lfZ4WSV71PHGnKhWxRxl4sczSZqSzc0q3e4fCA9IoeBFWppqkJtSX+TQuV+EMEEMSN4P9aaGMAKenY/vSDybzG1tvDZvLrlP8qeWuhvNIg6mhbDx/j8irzEkXB7n+tVOIcSHh5Swj9dB/n51Lz3xJcoy/nSzydgzisbbS4WNtS1xwCB5bfmiTtLZRSVjtuQem/9D3wdBgMKS+rMvi3VAWZKkJbLdEEqTpJJjas4W3TxzpxBrgQHTxSXYAj8OgmBtMQPSlBbdHif2Iz5Veq+kc2kopg7RjT+9UraUcwVvTTWKR6mdRJ8XzlZD4R7V8Fgz2oqIivhUEf10qB5R7gkNPJOBuPanNC66T6/2pgbF2rWl3T1PX86WORePiw3h3NjqDED13p05hwtq/ZOgMgmY9K6eCMXDaL6VQ/iDrfFrTGEUftVZ+AjP4mx7A+XT0+tBuUeFt4jK7Qqxp0NPGKwC5TlIkdqPGpTT2NSUusD3eOi3vJ9tv8AP6VPheZPE/v/AENB8ZbUTMafnSzxDiBR4T9aCWx55VHoe+IGAa5bDDUAyQT037akVluJs/4BT9e5iL2Mp/hPvNJ2JUU3ZfRHlypyuIr43DSa9VziVrNHevU9S4XQyfFE3HHbE3nuMSP4f9vT61UtYEqAQYbvRQJBq1hrALAdJE0lT+PCd+ol4FjEYy/mCuSNQBpA370+YfgQuWxG5q9juBrctAgaj2/zarXBWZVAYbfXahl1Bye1WS8P5KJUByYjr/albm7lX7MwZQch0Poe/tWiHHll8nTaqruLto51liCIAJJOwAABJP0pSnUtUjJ4+XEyMXI2Oo1miCcy3Yyg9N+tMHEPhpjDdVVwrqLp8pJXKuknOyk5IA6ihHMPI+IwFxEvBWFxZR7RLI0biWUHMN4iqdU10FY+W0AOIYpnMsSf2pi+F4H2y4rAnPYdfbUTPvpRDlj4ZX8chdfu7UkKzmAxETAgkjXcCNN6ZeSvhhi8Lib7OqZRbyK2b5ySGOTTsNzFbP8AhxD4PlUJvxAx/h45LZ2t2lU7SCSW/pVNEBEzFd8+8Mv3uIYh1tXWVWVZyNoFULpIBiQYoXwPhuJxDZbSM+WZgaA9ASTv6UKh8UJ9R6eM0mn0tYjFhdtaaeEYA+GCJ1ApJ4vw25ZuhLqFCYieuvQjSBWscrXAbSg9qVlxRkqkJjhUGq+wPxDhjW1npVSxZbf/ADamPmjFhUA76fyodeCi0BOsbdTIqGWGEU0McQ/wvlq3ctK8SYmex9qIpxPIuWJjT+VAOVeYDa+6fY7Gmr7GPngQdadhppaf7HwqqBnE2FtA40PvRHhd0vbEGdP771FxDDo9sgsBIilDh3NIw1w2zJUHQ77zvVi4+gOai+nPN4u27maYDGPbrOtLDXZPr660y828zW8QgVYJkfpSsKXk6+EOR/Ikz1Df196mK1y6+lDHooF3E/pXqtm0a9TrHqdI5v2+tfbWLNsk9Ov9aeeE8qo2HLuJY6/oYApFxGGysy9mj6CkpPGkpDde9GThXNNthBIkfr7+tFbvE7YUkQPaKzDEYGHzCQfT+dU+I4u6pjO0H1inOO3hlUYJvjHezz+tm6yZSwn5lgx061sXJFpDYW+Qua4TBGpC7ZSSPKZBJArJvhDy/wAPxhdcSj3L4IdEJYWzbWMxOXQjMROb0itg4Xypawzzhs9tCsGwHLWpJmQtychBn5CAZ1BolFLo/RIPG8o2/TpVXifDrN9VF5BdVGzgNqAwkfXc6Go3OXeJ/WhfEeLgDKgzMzKYBMgKZZpAjKB660nJnWPyHQaTEDoIAAAA2AHSP6V65jonQnTp6ftVTC4hXAIOhEjYgz9J+tdu6l/ITBO0R+RNFu2kzRT5j49dDZWQJdYDMUOYLb1IUFlksZ1bboKFcP5hu2mB8jjTyOBqB2KiVb1/OrnOaDxfEH4xEa/MukzvqKXBc9Y/6dP1Br5/1WbLHNdsG6dUOfEeC4XiNk3AoLL8ymMyE9DG3uN6H8C5WayjeIR5dvYHTXvFCuE49rNxXt5cw0IBADr1UgxIjY9DTjjJxdibDQGBjoQRuCD+IbV1/SepjnXf5AZMSj8ooybmjHZ7uVZOVqpYW49x4UExqe1Fcby62HZldi87Mdz3n19aM8s4e2oJivShcqkRXJsG3Va2klY9vamXlfnO3cQ27pysNDP5TruK544Fe2Ygadqy640XG962CcJfFi5zcGOPN/FGV/un0O4H70qG6Tr+dT2zmFVbwg6UUZ7vojI76SrU1qq9tqsWmonwWWhXRSuUYVJNejKjxVu26+VO52/aNP17fzNeorDVDzwXEEWzbbQr/LShmK+H7XCbgc6mdPWiWNw1wXMwXSdY/mKOXceBYB32/P00pO6d7fR1pYlLgkcO+H5LHxTIHTYUU4t8P7BtEBF27AH86NXuJqloM3YE/X9664djvHHkVm9FUsPziP1qmDVeDFFLiMw5BZ+H8WtrOjuLRBMZkukCdNyCBp6V+gc5kggmOo1/XuKT+HfDxWuG9fQ5tAqBgp01kspkQdgpHWTTPdwPlUu5hQYUkPr0YNc80x9KN3rY+L/SHjITwjmIIGup+Ujr0M9PSfWlBcTatlbw8ZbaggWBbJssxnVHSArLPU9DHemO1YS64t3JvW3AzG84zKykFQAgGZSRJ6Uw3MaioWkKqjWSqqo9ZIAFRyw+98k6Cuhf4Qy4fCi4xBNwzmYlizNJAGYliAIgSetVMFxTxXuKsNkKqY3LkSwj02gUl81YC7cxF04dysYlbOGTMcgzBc5AOiqTmaR0FH+B8vvbe1buXGuK/muZRktsRExlOaNdyZIpclNNKPgBSLvE08axdK6+G0z0OUENEdBMT1NIltoMdTrrsDvH1p+4D4ttzaaw4DO4SVbKULNHmOkBNdY9qSuMcMNm9ctH/wCOYPSPmBkjtUnrcXFL/R6Xg++JOrDts0j/ALutFOFcYezmAMq8TMeVhorj06MRQO05MEHLOhAPUdI66a1MLnQ7jQwCD9RP7VzISljntF9HYpbRpg3Hcba7ccXfK6mCuuh/Y+4ofZ4q1tiB2ojxnhZu5bgPmAyMe4nyH9x9KDW7BB13rtrIpQU39nMyxcJtB9ONl1yntSpj7UXW96NYcQaEcUb7z3FFgns6JMltHeGNS4y3oDVay9W7uq0xKpiL+JUXep7b1WY1JZM1TNAxkWhc00rq3dqNa9QUa2SeLXqrN7/y/fcV6jo01p+JaGY1qvg+PW1bK37Vdv8ACw5Cruxj019egpbxnBCLpX5WU7E+x36ggyKRlU11HcsMYnDePcGgyDX6/tRkWilsi3cuIoGiqxAHoADAqhxDPhsOruMo6TvprqOkjWl67xy7fWUJX1/nT3JRjX2LumMfBcXcZ2t+LcOhYKWLZjt+KTAEmB2opjcQx0YCOs6gnbUHQUmcMuWbl21bvXBaUFiWNzwy0KTlDyMuY9QQYFPl/BOyq1nIy5RqSzK3aHRj+cN70uEW4eR6ewCN694yQuYz5SAdGH4X0KqhH4iRtXHN+Ju3MHett4Yyxcm1mKN4bq/ht4gzLsPMulGXY2rTZgyqJJ0kRuSdj9aVeKXVuqbd1HU3LObDh1ZfFZjDEQd7aQwttB1nWlVqqj9mvwVLHHoupccJcVLbXfupDhr4CZiLmrlUB0XaTTNwbiniMyGJQC4hyjVGOWc3pt9ayrgqFsWquZCKy6nbKwAEdgP3pj4LiTh8dfQAFbKNrJ0tvcBjLMEA/lXtnFAwadmqPxEsgA076z/gpN+IHDvlvjqvhtsNRqp76gx9Kt4bmBWu5E+VUzsxHlBPZhudydoFXTGLtlCrLauqStw9YaFYCZBJggfwietLyTjlx0Gl+maW9Drs2ntEQf5VMhO2h/0nce34h9K6x+Ce2xS4pVlJDD6A/WRBB9ahVs2+40MgxvAMg6e9cScaYEfg2i7YcbdG8rAk/QyOxjSK9huAC5JMdtD1+pqFJIIPbQmD++47jtRy9zBbe4MloWSFUMAIDNA1C9BXS9A4tOMjPUxVKQG4hy2bYlTSxxGznHqKb+NcY0j1oJZsBh7ztVGSMYTuBy5U+CzY6UTa35KrvhMtw6+o6fSdqvAwOlFLJ81QlR40CmtGvqJPU1cyf5/euFtR/k/vVTnYpI7tn8/yr4x/wf1INczULsayzTkt7Dv/AJ09q9URNfaMNI2ixeZFz75YMfXUfUGiXFeBrfZGFxrLKIlVUloIdZzdjO3Sg2Ps3bSBXSAYC6zmJbLCxvG57CiXi+Fat+I03AGBUEZmiZMmJ8u0VmTIkufR3Yw/RC+KXMd1sY9gHLatZREEZmZMzMZ94EaRQPlvFvIsW1a4zk5FTVjpJGuggakkgADeu/inxcNdtXEIPi2QM0b5H0+sGPpQz4bc3phMSzXQMl1fCN2JeyCZzKNihMZhvArIR9yGzF+29nY34D4cXr2JDY1VTDiWZRdRi5G1uLbEqD1bXQU34rkmzbtAYMvhTBCrbu3BbYnXzAsdz1o5avq6q6sHVgCrqcysP4gRofb9K7y/5tPpTNFrQyKoHiwTbUXBqyBWBJbUrlbU+vWqnMOHN8KkZUWMjqzZluoYDTH8Iyzr8xFTXcblY2yQWOdxBBJEiTlJle2VRGlRC6zbme3p+W2opCmpGsF8L5SKXbt9lKregi06ZXRgYPmBKup7iNADGtLPMLG1jcaiiWxFu1aUTEtdCga9AIJNahZxgZfMdSNQe40me2lI3MVi1c4tcy/NbwyH2uLJkdzBFbljVNA0vsNcs8DtW8MMPcAui2ZJbWSTGYDeBoIOhG9Q80ceOHvJ5pIRpCgDd7eUidBKyojbUUOv8ZhSywC+HLIwAkFTqsxMF8unelrnnirXbiOpksqAFSp8MkFisA7SDvXPT2+K8jG/tBrjvFTeaw5UEvaVWbY58zMBExAByz6UFuyjA9pBHcHSP71LheDZkwqi5rfbKSX8wg/MCflGWRTliuXcHftW0w/kIcqt4ebNlmfELMM0xuNdNBSXhc22Avl1inbuBQCNj30kfqJH0oDxy+UxCsJ81tSx/ignWAZBER9KNtgrqLOUm3LRcQMbchiupiQCdgQKB8aX78qdCqoPWcoP7mt9Ljljm7F55/8AFX3ZHexwbUk/WreFxO0bf50H96C3ME5MKpb0AongMOy+VlIPYirskfjsjlEmIUZ5/eosVcyipsdEihfEr0mKRixylJM1E1vEV09yh9t6tWia6Mo0KaolCV9uWZqZDVgKKU+GJAy5h69Vq8BXyvbBG6NaW8bgBlQwzMZADqAPJI0aImNN6VuMcGa9euNZxaObDKGt3LZzIxUMB4qHzT8sxTU1xVAUNA6QIUyJYadZ3oRjuDZ2Ny05S8UC/N90+X5QwGo1/EKZlx3G0rZ3G7MyTlK9i1w63bb2MPmvObsBmQLOdQoO86Cd6TnsoCRbkiTlJESskAkdCRuOhrc+WLLLZTOSjIzDL1zhmJHYDWfWQaSueOUbdi6L9onJfa4xUgAI4hsqx+GCd9dDXsbcIJicjaTaAfJmPvYe4RbuuikFiqk5SdN1MqfypxPOeKJC57Y1mRaWdNd/pH1pI4Pe+/HqrD9jV7Hs34ddxAiRPXeoc+SXuVdWDHI/b2D2NxNrEXlvFvsWLXVbjM9yw0xAn5rXaIK660zYLiTOgNy3lJmHtw9m5HW24IBn+E670k8v2UvXrVrE3Rbt5tbgJU7fJLSFLGPMfWtZ4bwPC4YE2LaL0Z0l20H4rjExHUkiqcUZTXGhkG5K2COH8UDAj5SpbJJEOpHzLrqoOh7Un8dx7DF+MFMPZuKhg+dVdVzDqQe9e+IXHBdZTh/DNpfEVrqEm6z5BIMADw8phT5gSG7Ua5kxlgYnAXr0tZOGukiASZVIAC9yRptQStXszG07SF/lPCpibv2fEB4UXLoCPl3gZZABVTrOvQbVoOP5ewl5bIawhFkjIAPKBEZWVYlRAYAt8wB1pb5RwgtYfOwjPNwyBonQflrFM1i7JGs9vbSP3rMT18fYyHjpmnNOOaxib0jL969swAAEc5gRpEFY26zTfyijtet3r9i5at2rQW1nXKzFoA03ICjtQzmHI3FHLTFtbRJA82bKFkDrPlUDuacbV1ZzvlXLBOYglAdBO5LE9fekrEt+BXwNLfmR5SskkEb6zMEVgvH7oOIYgz06agGBt6CnjnfnpbFjJaP31wETPyWyYze56CsrwuJz6tvt7RVc4ua4R+ola4OfK15Fc5yAD1O0Vd5le3usT6ew/Sk/DXpFTvc3JJ2qVTcYPG0SrqI8bf132oLeuS1exuLzNoajQV0MOPWKBUa6S2zrV/D1SQVdsNRS8icjL1tK876VyrVE7Eb0uSAsiusZr5UF3Ea18r2gaTZtT8OZLhZGXK0BlbNqBqGUjRXJOsj3NWvGC9dddOv9K5+3hvlRjOxmR/2B9PdhQrjmYWybmRVYgDMqDfoCDcdm001TrW5IrHH4nbvpaTHzeYAHK4UyNYYeXWNpXqapc2olywqlhrckHeCEadvppXrfLRIzXrhZSnkthBIUwczNczQ87EJI70jcz4t1xPhksbdnyqWJMsQNWUeUGCBMDb1qa8mtMGTVUVWsKl1HGmby66bz+cxU11d+hPUf1NWeUoXHW7uJyi0mfKJzNnIhTkWSQJNHOYbeAFpmsSznYqxYAiPmGyb9RNJzYtqkmLgqjQpPbkGdoI1109jpUuK4m94gXXuXAIEXHZlA6aExP0qG6dYG3X1qG4dDGkUrHaVAOT+jvG3DmVGlg85W31j5T6gTrV7/AIhcu2sN4oItWw6LcidmUXB3kAfrQy4+ZcpPm3U9mAn8tIq7wriDI9ojzBL6OinUZrrKGEep/OnJXGvsJNNpmi4e8l622X5LisoI1GUqQMv+0R21U0B4vxt7KeDdP3rIkOklHQMA1xdNDCwQdiae8JyvaRWVl1csWFtmQIbnzC2FIygGTJ11JrO+fLIGJe0hzeDbyT11yMAe5A/amZcLglJsa+IG47mEJiWxBXRrswZiSNNAZ0k17ifOQWyFVyXe4XIU6BcmRAe2Ube5ofjSqKzsASuqDeXYRt0AAmk5pkknc6knfrQ4MEcnybBtq0MnCk+03fvCSW9foP0qzxzlBrHmt7blZ/WhHBMVkuo2m8VoGO46rWQDB0/vVL+EqRO4UhJwTTV0qSCKFWsUPEJXaT7UbUyJFSeouMkyVRcXTFjE2SrkGpF1q3xGyM09aiRK6kJKUUwpTVHxRU1q5FcFK5msfkndSLoxFR3sRpVTxK7J0pbPaFe+2teri9qa9TUi6EfijY+M44YVfFuXbpzEZUe67NduRuxn/lqJOVAFBqH4d8J+0+NjGuM9xLhtW85dgihQSQJPmYnroIrJ+O80vjMY11pAJyos6JbGirp6an1NX+G8QuWLq3bLsjjSVJGYfwmNwRp+0Upxp3IpyScJKzfb+DygZ/LAkk6KB1MnoBrWJ8w4wHE3bqqTbuuylgZBU6I3pIX2NPeHxYuKGgjNrPmPm6jzSN6H8c5VS8pa0RaYnzKFJQ+oA1Vu/Q9hSsjcq/Apy54E7l61l4hhrgXzlihVZJOZDDIBrt22pg5qw7rdRoKOUOjABpUkEN7iKZuQsIMNYBkNcZmzusEaGAgbRggEEr1NK3xPx+fFKAYZAh9sy5gfaKycE4KjNq6wMilioUEs/wAqqCWJ7AKCTHYCmDAfDnGXhLIthenjkqxJ7IgZgPVooXyTzKcJjVuRFtxluDQeVjrB6Q3m/MV+gRfBGmunSIjv6itxYYvyEoRfT892eXbi4z7Ldi3czLbk6r5/lYFdSp6HSdR0NPXLXwvexiCb7l1sm3dtNbACOVL+V1cFgVMaKQDIM06cX5ZsYhrbXFHiWyDbcAh1hg0T1QkfKas3cSFcI7KGbMygzqFjMZ2gA9Yo3BQfQo4kjxuETrqeunX3rLviFbyY+43/ANuHtN7kFkZo9kFamcpYDMMxUuNjKiNZ2jUa0Hu8rpisQb+JVXtIgt2bTQVYTmNx53k/Kp0AExroWSHuRpGuNqjOuD8jLjLL3rrt5Ua5bRSNYlpYjvED6048j8j4fD2kveCPFuqrN4vnyBgGyjMNI2701+BYsLlHh2lg6RbtiBuREaDvQrE8eGa2iebxSwXLrIUZpE7ggjWlV7Kqz2qTsUvifyrh/BW9h7apetsFK2lVc6MTIIUQSu4O+9Z0lkuILbbiTv7VpPMt5heFuR5FBIH8TamT1PSly7y5cxF0fZ1BuH5xIC5f4i2ygeupqNeq2y6Mlywc+xEu9w3IZA0O+lXsE5GlNXHeU7+ERDe8KHMDw2LQQJg5lHTqKXTa1pnqJqS6SvHJS6QY7DzrQ/JRe4JHtQS9fhiJpnpJXGgZRcnwlR65cVALldFquF+07OXqLxor1y7VO+3515KyzHjvyWL2JAr1U7iZu9eplIoUUlRPxfDBLgI6mmPlfhN7F3B4KF8mrNIVF00zO2gJPTU0qYvFeIZ2GtbrwTmzh/gILOIsWrSBVVHPhsvlGjKy6uTJLAmZ3oHH40w5LkdvKJsPwNktIhufKo+VdJJmBm6+tQXbb2mEtNsfMMvm010g/Q1Pj+d8Ag/91befw2c1xifQBQN+pIFCcDxJsffK281myikNmKhmzA6EzGY6aTAHepMsKjUTbWx94ZxEqiMlpj4txwbRIHymcySufJsJO8mljm5HfFs1214LuqlVY6lAAARqZ1B69NqfeB2iuNvLcLXHt2lyy0kW3IOgiYMEf9Jqnzdy9fxl9DYtqttbYXPcdEVtS0gSXKjaQupPUa0iGOcYX9/gORbJ0Zlew2ke4gnfT+k1tfJnGDcwWHaS0Klp/MvlZAVMyROgUwJJzbaUnYr4XXCv/Pw5YaAN4qkd/Pl/XLRPkTlXF4N74cDJcVGVrbI9ssCVYi4zAq0bjIZHaqknFWz2FSXGaNhsUSDIJAEgRJjfSBJPYUG4ljmDHMbz+MCq2iihZ6KquAc5ETnOXf2qtmbNfKC4gdTbS4Yyi8g8hCkQiToGMg1auWjdt21vlWcqqs6pEXCMrHKCRGpG4I3BqfJJ5sfx4Urj6RYHiVzOLN1fDZQpi22a2VJyHNoIKldtB7imhnUDU9NBvND0wa4e0Qii2ACSYzyT+JjoWM661Hh7wkI7jM0+VAfNGs7Qp6x+tHhTwqpMyTvwLHO3Dr95IsW2xD51J0VStt5VknMBlOkxJEE0MweCxuHHjGwUuqFsqxKNasoSBculBcLuIC7DYVogyiAug3j+cnrVfiXELdhM94hVnLHVmMgKB1On6UfsQfzbFtfYhc1YBlxM3XTxWRTopCGNJUa66d6aOCBLKC3bHmyC45iZJMAn10Oh0FJfNHHT91dAzXLV0oAGUsQ4BAEdQwNN/K+Gezme8c166c9waQNICD0A7dZrnxx1kcl/2Lg7YlfE7iitdspbfxHthzcMg5S2XKsjyjSdBSvhHkU9fFPDKRh7yqFaXQwBqohht2On1pHZwokVvqHb1QnJyds5xnlUmlC5iMzkjvTZjfvE9xSxbw0adtKr9DHWLsxa9PBTX03DVpLdfDamrtkApJg+6SfSoLpoi+FnSq17C/zok0VRjSB7Hb2r1QX5GlerzZRSRNawLlsgGvXsB3J6UbSFUKp8o69+5+tXcQ0z5VGpPX9e5oRisw+VQde7a9hE70tSU+nP955nXgM8GwJcm6T5VOVQSdWjU69AP1Nah8OLNs2LqkAkXDmnrKgr+Q/akWzaazYS3+JVhtZ8xMtv1FHuUuKixcZDot0RPQONiZ6EfyqP3l7lG4U5Scn4Rc5mYDiSG/cNnC4pFtvcQiWtpEhpEohuEAsNh9a0o4dTswE6gaAfQnQjoIJ0pL4/wRMXYYBB4wT7p5Gjg6KWicp7HSlLA8o8TsjKl/7Ku4yX3ZfUZLcj9BVMJa+R6dM19sMekn/aZP7RVPD8VtuXCOrG0wV2XzJmIJgMoylgPmA2kTWVYDl/ieLxbYW/euXVgF7rXHa2i9HEQCW2Fs6nWY3rX8DwSzg8Olq2AiLpqfMTHzH1J3jvRO27Q1FDmLjQw2Eu3hJyrlULvLnID0hQWkjsKE2uIMj5s2aGB7aKAIgTIJBMnuKs8aw63kdGACsGA3mCuk5tM2bXSlrh2FuIhORczySxYDOUCqDro3RY01Fc7LlqXTejK3PC3sTdsXFVbQQrJMs1zKGyHoCVaABrIqfgVlPBtsJhkDZZePqrE6g6a9qV+B8LRs73Et3rhdpzBXC9IA2kx828jemjDWAgIQZEALGM7GAJPzMx26CthF5ZKT6CpcDD3tPIUVj/ABKzj6Krr+9KPNHLGPxN9pe01hUhEa4EIZlIZsq2yM2sAlmI76mu350ezfPg2kxFvIjKSWtXFkSRmIKEmdAYO8mjP/rpRbFy6nh6D7sMHfUTBbRAfYmq7hJOLZkmmuifwHli9YxFgXrbIFMqSQ6swBM51JXMOgMGnLE8QGcoOihtv4iQB6ag1QufE3BPZbOl/wAwK+EbWZnb+FTalc0xBJEUqcJxN2/cKqxtm7kzQR5Ldsa6jrrv3qPI4YaUHabAbUfBPzpxMXrnhgiLS5d585gsdOggD86Ujb8v5itlw/CLRw3g5ALTBhBAnXZp3LTrO9ZpzFwEYS4LXii6xUs3lylemok6Hca96nninF7t+RWZWkxWtPoRQ908xohEOR61FiMPrIFW4ZVKv0kp6siVa+MtXLeCJqR+H6VT4NxY5WgW7RVLF4oURxHDJ6f1qhd4CW6U2DR04Ul0A4hgTXqOpyz3Br1FcRmyLmMuCTv+tScEwssbzfLbMLOxfef+nf3iqbIXMKJJMAT1PvRu7ct4WzqwhAQCIlmJkx7nr0io8j1goLyzkwVLnljRyzwFMQGN1mRflTKR8+5JndRpp1Jpl5c5He1i5uZblk23yt1kkAArO8HppQHknmO9iLQRbDqltNCQIWTuCdSSdZprw+ECDxApLDXN5iy9OkmaL2IJK11FuNax1OuXrbC0c+hFx0Ug5mKIxUEiPKZBG8wBV84JGJzSuhIA/qRr3+tUcJiFW8bWUKzBrikAw2xaZ2Yk9gDFfb7RLDy5f819KCUuJIdGPOhvgSBLcCdGYsdpY6iI9IE+hqXiKBxLAHpDDQe3UH1FKVzH/f2wrAkghrcGQpEhgToQD2kiaOWMQz6DUgTqRG+uv7U2OTaPDyf0DsVgsSwItmwg97rs2m2drYRfoKWOJcKhkF4MbqEZSWGVlnTIIhShAM7ma0oIsaj+n57UH41gw2IwYymPFYsYBEZYAM9SfSps/p7WyNugDgcNiUZrgtG6jwzKzoMRIn5QQqu2p3iaq8d+Itq0rW8MrNfGh8W2ba2j1lHGZnX+GMu2pFaGmGEEfpvvWWfGDhWW7YxAA84ay7dygLoNBr5C2pJOkRpT8eD24ULyKk9RZxPNPmzIrygaGbJJLayx2MnWI0onn8TDW8QCzZXQXA8Sr5oYiOhBgjppSxgbHiA2/EVGujKuYiCRr1IAPaabxw60mCxZVrfi2spfJdTzEFSDlzddRp1pLgrdIR2ui/w654YIuaEM+UHoMxp15NQHO41JyiR2/vStx3ll7dlcSGDqQpuLlKvaL67E+ZJ0mrXAecxZQ24IcyQD8skGJIGwOtSzxfJZKF45PapGo4viS2LRdjoo22PoBWQ4nifi37hYy7MSfSensBRfjXHVuQBcLrbQGT+JyJb3AJgGkLDYgnEO2oBbr2ple/sn4S/9GZGnHgdxdqGmuxbmKmujMs+9fMN8utKwybaEw80XcLhQasjCV7CNpVxTXSOhFIoPgBXA4f6UTivFayw6QO+wD/BXqvFq+16z1ISRiLVmfCDXHiPEuDKF75VGuvr0qnwPAjE4xTfYsAdu+ugA6AbxUdoSKMcpcCF/HWUYkL5mbKYLLbUsVn1gCaPGkn/kgi64bHwfA21twhg6TDQp02HrqaJ51AGWPoarWXQIQ2Vba77ADtE/iofZ4jbLZQ2XMYXPAzHsOmb0p0m4lS4TYvilpbqqWXxDpopJAgnVogA9Na4wyl2bKpYAa6gATpEtpmPb0ofxTCMXLjUgBSpO4BzAx3BoxwW5NhN5BZWnQ5gxInuTO/pU8Vs6NTF7A8BxIxIfEC2bVpbgttbuqSWYwJUeaCNT2ps4JaGVxqWz6gzMZQBp206VBfJoPxnHtbtEq5TP5c8HKvWSR5j20mJrLjhV0al0auI4y3YXNcbLJgDqYBJgHfQSTS3ins4hg7280hCmbOGUKcykQwymdZArOm4hcJK2Ldu55ipt+Z75+czH4IQTlkgjzEzTHh+OW1tLMaCOu0bkLr7ASaU88pNWqQDZoWB4sHIBEM2w6mO20nuB60E+IWFtvh0s3jl8fE2VSdCSGLMZOw8PNLfTrSHxnjxxeS2gBQmVJEBrqg5BljMo0IkxOakK26l2cAq7SR5iVQEyVURI101mIqiOTaLQPuL7P0Fy5w+zh7YSxbtiAJbIJb1JJLE/WpeYOT7HEEK3ERLqgFL1tBmQnoZ+ZSd1O/odazXlHnuWFu84BUDzknMdhASIYjrqD11rRDzPYtW873mDidEVzJiRuACCP4iBXsc/qSNU0+NGd4C5ihhsVZuIzW7Vt7bO3lFuDkChm0uAnQKDmoxh/hfbfAretPdbENaVxbPh5WJEhYYDKI0nMK45y5tuY60ljCWWYXoZjdZVMKQQMoJABaGJ9IpoPGreGw4e6VUW0AyggyQAMq6agkRtS1OH6JWKK63aMsbCQWRhBBKsp3BBgg77Gl6/Z8O5HY7+/WtEwfA8Xjme94TEsSzO/wB2pJ6LmAkAQJA6b0tc58q4i1dtqbL5iDpbU3JVYkjwwdATQY4tPnhkyxyuj7g2zJR7lfAq4bNEzAnpS1wVvIKf+UsCMhY7xM1DjVZWhuFd6CL9pRcIWIHavqiuuL5UunLVbx66lF1lmuDUBxNcnEVup5sstFeqmb3rXqzQyyjieVfCG5MDWaHWsU2HuLctNldD5TE76EEdQQYj1pk5p4qdRFDOQ7a3OI2hcyyodkVtjcWMvpIBLCeoFLUXJ2ifWx2wuNxF21mxVlLUGbdpSfIhESwMkOTrqZAI2qPHIMjAhcvYgHU6K06wwOxjSdabL3CTExIEjygn3nfWlvG8TtC54KObl7c27JGZYOzNBVM3ywTtT8kH+jPBVwPF7jqwcG74ajM1shmWTlUax4hJ1Ox0MaVP/wCoEt/8u+iknUAK+x6oddPQivnDOA6XVcW3a7bbOqrlRQSXCWyCPKD5S0SxNdcP5QsBi122C0ZhaP4VJCjKuacoJC5yN5FTaZEq+wr6fbfFsZeXPbtWPDZmCsutxwM3nRbj5YkAEnUdqhHLd25lfEMgdQNEXO4J6M+bJmH+gQO5pysYCNIggRpoFA/CojRQPzrnieIt2bL3HIVEUknoAOuvXYe5Hemr09p7uwrMv4lwhVxIsMFmcwbKviRd0jxFGZtCNCYEUWblS0SMyAxAhto2kFddvegYxFy7fOIILBsQzZoOWFUXFGbYAQFnuK0FbAIDDQEBh7MAw/ekYsSbbFt7GU2/GsX0S+qq6OhBCqMyTKvmXRlMDUfXWh/M/CRbvEp/y7ua4npJOdD6o5IPoVNaJzxwwPhGePPYIuqdoGZQ47wVgkd1BpX4zhpwxY9MQkHp5rbkj38opl+3MlyLW2hHvYN9L1vRkYAid52P6a+1ErvMl10yXcvfSYnvrpXXEeGsmHZ28oKq6SNX8+UMv+ncE0vC+fz77ep71RpHIrkg8bllh0dOA8eVD51eMoX7t1BiQY8w6kVqfAcdgcU6qtwi9qVV7YWYkwukNG+86VgljEzoJ9+9FsFjwND/AG+vrUk8OktoqxW8sLp+D9CYzjCYYAYlwC05SfEIaN4gHUfw79aD8f8AibhLNrNaZrzknKtsEKW6ZnaBlmNpNImA58xK2jZW+4QggN8zr/td+nTXbpFUP+GrcRvNJXVUAIcnodTGnXXWax+sqopV/YyXqE/4nPDeGXLrNcJ1clyQNCzsSfpJolf5j+zrkOh7eldcB5otJmtXFNpxpL7ezdvfY0p84i54viMjC3l0bUqesyNulHixRlLYLClIuXeMl2zGvqcRnrSl9sO2tXLGMPY1bpRTpQytiq5OKoVbxRMaVK90+tZQtyovjFaf+a+VXt3e9eoARu5msLcByga9qUb/AAAgSTTddcAewqGzcDsoOxoJANv6FHg/B2u30tSyi4xzFC3ygFm2IkkCNe9azgsLaw9i4UVLNlBnfL5RER5juzEaCdyRpVe9wPDYa39qZsotiZWCxJkBVBIlm1Ee9ZvzFzPdxj5VzLbkC3ZU5jtALEfM/WToPpRK48fk9tr5Y/8AGufbeHwIvYULea65t53QqobVvlYZmCxlCDQsDJ0rPuBcUuWsfbxuMz3GRizKT96fKY3gKFJBCaDSiHEOMMbFjDjKDZtqCU2zKCpyE7LBIJG7EkaUDuJ7D0/l6xSnm+QE/UNPg/8AGfi8zCMLb8JRu94K7nrAQEqvuST7ULwvMuJ4gQMSU8FTmFtVCC4w2a4NcwU6hdp1ilXDYBrpUKN2gZiQpPWT/DHbeiWExNyw7ZmYA6C6IKGNPdDI0npS8mVr7DhOUlbNEwyyBkMEdIkH2XqPSiODxK2lW0xC6kLMCJJbJBMwJ094msj47xvEWgjrfvBSdVW6wRtJ2Ugbdqr+JlvWsTbCkKfN0LK4gg9yJ60UMqpP6YVmyYrCi4r2mkLdUoT1AYZZ+hIMelZ9xLN9jRT81u8gb/eFuI09jKmmHhfHWXJDKwMQXMxG2o1IHrSubwu4IFjLfaHD/wAUl7rqWncFSI+teySTqQvL2DYC4iCcOy5nKZh5czZFJ1aAZUGBuBQNeFZjC7xOuUCP9xYSPbWmDjEotnKxDS7ArpoAq/8A6JEe9ViSykvbQwCZTyHTUnTyTH+mjxyajZNjyuKS/QLbwhifKddSDpp6GPyqzZfuTp6b/nRjhXBPtalrB0ET4oCkZtBLSVidJ0r2P5VxOFnxbLpOzaMrSdgyyp+kUbyJ8sbOUpJ7IhsAgSMpHXWSPQjf9Ku4XiBB0MfQD9NTFRXcSPBUJlzRBhoIy9csST1mTFV8Dg7lxlS0ru7kQqiWLE+wgHuSBoTNSzwwkiWClfBpm3iF+8UOBp2ZdPmRonQa5du4oeL1y1nwzNmSIKnVSCJDAHaQRsRRa5yhjcIpuXLIFtFBZluo4XWPNsfL1IBAnrvQvjuLRMqiCwmMp1yEAgOO4OgnWKlxLJin7b/0OybRVvjDXK/IFm7ZLeVjsx7HWJ+gpX4zwNbF4ou241BIq7y3zRcw1zOux+dTs47H19afeK4K1iMOL9vKyusx1Gm3vP7V1I5HJV9lWHJ7iMvtWIqTw6tlAPz27VE+le2YxxZGqkV8qJrterDNWN+NwhUHNvVrlzgn2g+g0jWSfpVjiD5gSNyDSzb5gv4VLottlZpUOPmGYalekxInpNFa+0Kuus6+IvEwLv2O3JXDt5iWMNcZQG8p08ogBvegXBVChnIGZjlUnWBBzER32zRtMVQsWDdcINzMk9ABLMZMsYn3NHTbUABR5QAo7kDafXfTakZJNLgictnbKV+1Eid50A/eNO1eweDN1wo07kdB1g9zVjJMAHcx2Gs9qM4LhbrlS3HiXFLlm3Vdp7Fj07daSmexxt2EuGctm4c0+Gq22Sz1IZgfvSJ0yjyqCdTJNfMRymQhFppYaBLmVQ/+kso8r+4PvVfgV3GNiB5vFVBDLcYFWTRCp288bP0p5uYUSQe5HTSNP5UftwmuosgkzGsVhlu5rIR7dyZ8BvKWZTHl/DvpKnpRDhfKptW/vbykk/KhWBImCScx3jygbU+Y3g6eOLgUZmAJbrMwY7SBuKI8S4Zbuy1xEdpADMoziSBlDgTlOmhPSvaPTVBKKoQ8Lh3tMVNpyqjMWMAFZiQrMrNv8qnMN6s4XiWGsWW8VjkMs33bOSNhIAgEDaWHvXzA2rNzGBNWRXuKA8kBrZI67SZ29KeVsiOmXbLlGXUHcbEUrFB38jXq+GEcY422LxfiW7ZW0ALaIANF/wBWXTMTJJ/pRzgrhrjW228K7M+iVxztyweHX1xFj/215ioSflIgtbM6lIIZW7GDqKJcEw6Z/lh2vAKTqVEw6HoQehFXSetV4E5sSlKLRxyJeC27I6kYhTprC5LikjcRJinP/id6GVHW0hCszBM9xy34QjSigfxGf0q5wzgn2u74mdUuYedSmYul1GUqWBEAEAjeCPWq2P4G91jYUE3UI0W5k6TqwjyFWmN/Sp5JyVoOmCOIcFa5esW7TO1y+XBa8Va35FzMxBQAZV1Mb7ab1pvLnCbODteHagSczNEF2iCzfyUaKIAobwvhlrB2ROUlBLXGzOxJHmys8sq7qAIECpb99hBOmaSOx2/Siilj/sbCKX9jFexAyz2130/8f1rHviFyXbw+HTEWrlxoZEZXCgC25fIQABGViE7EEbRro1i+10HLA0gsdAJ6AAyTpSz8QuHXf+HYjIRcEWy5kg27Vtg5YBz5mlF0B2J3OhcpbfRmSKkumOm+dgI+lNnAeZGtYZrZ1GbMCTEToQKTspB1/wA6UTVfuvY70EuSVHPwKsiRZv4osSSTrUD3qrtcrnxNaaonWS4Svcr1c5/b9a9XtQT/2Q=="/>
          <p:cNvSpPr>
            <a:spLocks noChangeAspect="1" noChangeArrowheads="1"/>
          </p:cNvSpPr>
          <p:nvPr/>
        </p:nvSpPr>
        <p:spPr bwMode="auto">
          <a:xfrm>
            <a:off x="10668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AutoShape 25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2192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AutoShape 27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37160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6" name="Picture 2" descr="Bukettapel (Malus toringo)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61" y="1268759"/>
            <a:ext cx="2878802" cy="21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hQSERUUExQWFRUWGBkXGBgYFxcXFxgcGBgXGB0dGBcYHCYeGBokGRUWIC8iJCcpLCwsFR4xNTAqNSYrLCkBCQoKDgwOGg8PGjIlHiMvKSwvKjIsLCwvLSwsKiwsLiwpLDIsLzQsLCwsLC8sLCwsLCwsLy8vLCwvLCwsLCwsLP/AABEIAL0BCwMBIgACEQEDEQH/xAAbAAADAQEBAQEAAAAAAAAAAAAEBQYDAgEAB//EAD0QAAIBAgUCBAQDBgUEAwEAAAECEQADBAUSITFBUQYTImEycYGRFKGxI0JiwdHwBxVSguFDcrLxJDOSov/EABkBAAMBAQEAAAAAAAAAAAAAAAIDBAEFAP/EAC8RAAICAQMCAwcFAQEBAAAAAAECABEDEiExBEEiUWETcYGRobHwMsHR4fEjFFL/2gAMAwEAAhEDEQA/AI2ziIrs4uvDhyeK9GEPUVJqEUZ4lstvRNnmusLZ2o2zZHUUJFzJvhPesMyjSaJVoNB421NJ0nVGdpDZy+l9utY4DFy0U2zLKSxmgreXFDMRV4IqFYqMlr67hZ3ruwRRD70EXPMJsRVnk970gGo+yvFVmVDapM4uYOYfjBtUhjQTckVYXXBEGgf8tVjSEzDHyJ43diLPDuKvguLuprZ3jUN2kQQd4MTvG/FPsPjNRgW2AkAkkkCTG5AHeubWEC0lzvJ73mB7LjcgxwdvfiJHevFkym22lgy+2e8pr1oE/WWGEy5QQ1xzaklYWSx23jcACO/51NeISlhLt3DFiiaNQPlwuxSQqsYUgqDtHAg05wOOnS95ibxHqYQwkdQSQQSOY5IJpH4owKq3nIyG2WGteOTuCjRqU7mBPJo8LqWKfXz+EK2xk+z3938fzNvDeIN7C28SyxbR3Q6uHYFrnHUKpVPc+9D2IaW0jVMdoAA5/PYVng1TCKoAIw7zdtEqzFlgyo9Sx+1Ub8gMeZFb5fmQvblIg8bNG3eNR+HeZiO0Q5kZbIGxo/n7wG8N/wD0fn6z1LFwtKuftt9EUSfrP0rTy8StxSqi4hgMHCqD3IE6l267NNNMDiEdCyOjRyA3qHAnSd4kgT7itWuUuyps8xALYH8S/AiDXcEOnFMXfTY1EQACPagWxFOBmdpsBctXPjGyADc9qTkxDPsTxvEoaMnLXhny0W8x3fp2mluauS6WrY9Q+Ju3/NU2dZsos6mO6iFUckx2pPleDhdbD1vufb2o7U7+UNl0kntFtzAACPz60oxmEFVd+3Su/hNR2EmqMeXziFYgyIzXBwJoTCpVV4gyzRbWficFv9slR9yG+wqbwqRtVyGxcrBsTcWNqCxFgzsKd4TDFzAp9gcjVdzz7153CizBZwvM/P2sEHcRR+HT0j++tN/EVlZ270DatbDavKbFwgbFy/XL0IlYoTEWQNutEXQV3XrQ919W/WuONzcmDXsYMhiibb7UHcau7SFhtJqgGbClia00TQ34dlO8imWEWhd6hpuYFdwII4pbicAO1VLqCKU45AKxchmsKkvdw0GjLdqBxTZclLDX07Uc+WAINt6a2aqgWTEdjDTT/AJ6a4w+XetQOtfomWeGEW3JG8Viq2WEBvIPELNY4e4VNUOcZcBchaV4qxpoCg3QzApZgJur6hU54ia6XTy3IUcwY37++1OsCjOTvGmvMVlcv3ETSUwHG2peJb7JsORaIJinOL11URrCyQxZiBwoBmRvtBNB4iw+KsD9qJ1dRHqg7AajI0nmKd3LRWk13KFYlluFWMggqGQg9CP79opi6UNHkSnPpwiq3Pfy/wBlR4W8NK2Ei+VutbadJBlFYAbAwCDHMcr957AKuu6qkbMABxsuoTHbbn2NG4S1iLS6rTPIVgAjeZuFJlZAcAlRKMpG/JgQnRYv+cqOoNsLdUklw6eWWaDvpdfX7anj4aezB0IBkTszvqb82j7I8pw9u4V1utxlnfSVgmDpOx2gbHtX2LzJEALP6SYBAJPXp9KEw5NxxcAMqQJ7LvP5/rQ2Y2FZ3U7qSGUf6ZkED/cpP+6pwbIDcwsuXGxQsNqF/PtGuJXSwAYOGAZWXghhI53B6EdxR7I1i35jR6hsOs9KT4BWTTCEwPSIJ2G+3evnxzXW8wjZdlB/WsN3xtJQUDFl4vabKUgu5/adFPA/5rG3jXbgxWeGt6lYnkV5hxSzvY5iiSTZjPAY9QxW9v22rDG5vasBnUamcaVU7dZJPYf38uYHJ6VLHErexALnShYA/wAKzH6bn60xMWoUeIStZjzxRh2Zwrbstu2h+YtrP/8ARapZsoboKvcbhSXM+w78ADnrxQj4Orcb1tDDUTE+UYPSN+aaW01TQ165pmmeW2PRNJc21mT/AKmuTOLy4s59qzOXEVV/gqxu4HemjOOI8OYfesBlBFJbiaWqitYq2bvlagGiQDt+fel2aYT1bVyMbsGphzDzdOyKGIii3htdxR0Jr9Cy/JEW3wOKjcvsKWGrYiqjFZr5axO0V1sWwsxKnvFecWVmBFB2hFcfiC5J710KRkXVDU953cuRAHJoa/lxG7GvBgHLayff5Uvx2YubkE7AUCBaOk7wHYk7wzC4x2dbQ4/lTvHenSKR+E/Xivoap83sjzB8qTnB8MPGp03MMntTcBPQzVdmniJbVrnptUnYvC201ziz5xHsZqzDnRUMI2OJlYxjOxc8kzWGY3S23vRbLpHFZFdVTl9yRCRAf1QdMZ5Z27b0yykG9PUnild/Bgbk0xy/F+UoddtNCMrGq841TpGoneLM91K2kiIpdZxI4Ip9ezb8a8aNwOaVvlploB9PO3Hz+1OtS/inUw5umzVrG86whdQ1xFLKolwN4HEkcx7xXOCuWWvAtcKhleJ13GWVBGsa4FtV1wIGxcnkVjleQucUGDyjn1JvvtJG3T+tNRliW8xTDFtntXBqiW1XUeC38UR7b0ZrV4fjJcwxIP8Alyfp7vfBsVl13Bp5xdbtkrzb3Rg2wiJCmY3B36jvplOYLeVLiQStwTbKq5I/hMCD/DtsZnY0mxiLhH/BMr3PMb9kB8L233+IcFHDf/kUPl2GaxduG0SplkYGGBAABgwp1TIkR8Md6xlF2R7jBVsXszrAs997H7e/b6ypznxtiLzi1Plop3089vi/pQeKtFoKsCOvf6+9cWsHMb8ewoO7jr9rFqujXaJA+AlSCNyY7Geu0UnfK1sYpMQfw6x9f4m7DTyduteuw2ikoxGIsC6jSLbggzBmDI594NH5VclBTCgUAiTdXiTERobUD9JtmV3TYc/wx99v51IJVVnS/sHj2/8AIVKrVCcRWPifptm16VH8KD7KBWeIs7GilX0j5L/4ihMRvtUwyCNZZNPaLP7TT/CbLWdnCAHcGTX0RNeyExeTE2KtXeEG4K+aKxVaLGGpIajBWzFCYdWu6nSHHFNiQAztsqAFmglV1GBqgGJIIFaYi9hfhe8zOo3gBJjqJkH6Gvr93BXcO9oOwDQHb0i7AZSBOmGTUqmN9+omqHwpkOppb7QEeI36Tk2kcSI33BHUUFcwLXPTPFB4vNlwuF8uy4u/tQVZlhlUAhhEmJhJ3+XeqPwvnNvEG4xtrbm2wiZAMTIkbbj6UGPEyjRfunl6U5EOUVQ5EQXMN5ZgmBRmGsULkuPXFW5uR5i8nb1fToeJ+dGWMMVvLvC9j/e1bqIWm5m6cRxjRer9oVjrOm2SduajcPa1lmNVuY+LMO+IuYW4rKqygcbkuO6/6TuNt+DQmBygLMdNqWVONdu8HJ0zqQxG078HW186AN4Ne+N7z27yxwVo3IstFu+HnoRW3ilkZt+grDkDKGIjc7rk/QtekncHji4inWHXQs0mtWCtxZHpYSOxHcUzv3+lSZk8QUSUWthuRN7uIU81guJHShsNgnuvCgnqewHvW+IwOjbrTgNraCGguPnTNE5diQ1kg8xQd29p2ausPdApo/SajRi1Icl/CfeFc0SzffXx/SiL+e2hibhujy0NpjpnUQ5WFBjbVBb+tSebXmtOWTmZrG7mZxhRb7hAgIDLbUnvDQVLcck7VQqBgCeI3pcSHHqc8dv7lVlGboqm4hLH90Ab7dI7k/yoPGZ7dvYpLrp5F5ANLxJMcalj3O8VrisAcGXsWb6OulfUAuohvUZAJ0mTHeAK0wmYiADci4BOqf0FILDGx08HmFaC1C/G+PpEuKxsYvD3NRLo4DNBKor/ALM6ug9RX7mnWBxClCbo9QJkjvSbM/C5uliNYuONtJMMeRqA53plg01ILhB9fxDiHB0uCOnqBqvJj14xRkbna1h+GxCMfTP2olm2npQK3hr02x6QpLE9I4jtvWGeY3ThzH7x0nsKiFEiorTe0xz9NdsEDYifodx+VA5U0LvtVbi8N5mCwl1d1a2Lb+zJsPvBH0qYbDENpG1Uj/5jMmAgCt7h/li4hUbhgR/Ko+/YKOyMIKmD/fYjemF/zrLSrECdoO31HFc3WbEMJjzOJAiQO4FMWlh+z0CjzKtMS0L20pv/ALFrtGbUDG3evsvFtcF5zOSy6LWgAchQNzPEbzHQ89OcPi946bEfUT/OpjiVTqY8ylQgyHxRph0VyJojMMCirI5pLcvQdq5OL7n86aMgri5G+W3s7xomAlQZ3rqIpfZzBuNW1EedS3KE8QNVkkRJmHh9LTsj6wyySOdhEkEKZG43E0IuDsAgBySTABBafbaP0qhTHqWLW7ty2+gKPNhF9EBRGhehO5AJ0x2lZmGaLcI8w2tW3qmJB51CSDt/YmtKtq06j+fCUvgOxrYwy9/hzee2GVrQBEhdRLHsIAI46zS7KceqMLZZZJa1c33AgqWKn1cGCI/dPehsNhRacQ46lQjAgrudQI5MDeRI+8a58y+Y1u+pN9AIZY1ExIAYEhxvwd+QINEWqgQdu8NcDrYQbfnaJ8vFzD3jbcFXko46yIUj68g/xCnVjDPbubEz+8CN/qD1r3wnevHEftkDqAAXcBxbFsrBluihIG/YTE0f4hzXVdXSjbapZo1HUZEn97fUZ/j22o3RWNnaXYuiAyKL5F3VV/PpDrmRWARehS+x1H4p7neCfeuy62btt9/KusFuAmRv+97EGlHmM8b+n26U3yvTcY2GYDUCVZhKhgNgfnv9q5bowcHGfhfaZhzDC7q/G4jK3lZt3GBb3UzsVPBpPn2VNclGaJ2BBn3k+0UvzPMcdh20ujaU2BC6kg8Qw6GO9d4e+x0M4e3sQwbYsOQR157xyarbHVErXrchORVIOO5pgcndQA1w3NOw5gDsJ4rvH4tR6etc2cSbclCWVtxzM/WsMA2IC3BeRfLZtakgFx7AjgR0rSFotyYx0fPqy5Wr39498DY6L5E8iNPfvt1P/NE/4hY8WnREj1KSdtxvG399KisvZmxdvy2KtrAU+8/pVr/idhhotXCPWraGYDaGWRPbcbfWrcG6aSJIQukaTJXMYuWtY6/kRUvhcU/mATtNUOAze2qG0/ql4HtIEkn2gVychCsSDKHiP0NSg6GKEe6FpobwPMrZgsP9J/MRU+9vtsf7FP8AF45lueSFUhvTvMmR7cR/KkmOwzoWWN12kbj7jpTsIIFGYE0nnmY2rDppc/DO2+7RyPzH3plh8WSCCQC3JHIH8J5HasrGW37pSzat+ZcgnYgbDUYExqPxHvtQiWrinSVIbgg+kiOm9NKhtzKeoJFUbHn5/wCcS1yXLbSm3eDX7DFiLVwBr1sukbGAW5I2Ig7704znCXExF1SihbhW4dLKQLjrDQsyFZkLDkyTNKPDn+JF7D4f8MloMdwraipGozuAN9ye3Nb/AOcqLwt37i6iRLaSFX1KYJmSvxb8yx5pbhiNIhdOntjpq/pF9i6y+eCNyNI+++/Tj867/DeZYe2T6oBHzFFYq/atMbAtKSNzc1u2qfVqXcDSdVL8fjfJAddz2/rUZRrqNTpsZLDg8C/P89JVeAMT5mX3LJ3KlwB221j8yansVf1eoD60V4Y8SWLFo3NLAuSHVPVqYGQQp+CVYiZg6aX5j4mQIlpLZ0CHeZVmcjf6Dgfzp5x6msQH/wCFo257VBWvKWPmGAOp4E/rReb5baNo/h9Jd7ZZChkzMFQJkMRO0UixHiFCjIQwV4mQDuNwdoIg/Si8ZkuIw62b1pjoZVaQRA5MhgYKbTq2I3BCnYtKXV7RmNcGRaaw35zF2CDEIkkQII6SCw46kBqr72KtkMUtnZZ0jdhCyf0ND4DLxdVr5Ym4XLHTvMGCdx1Yc7zvtO4Pwy6fW5KddIOkd/VB3M9PapMvUrfnUn0hHZXF+Xw/mLMoxv4hCBbIuAk6tXo07CIPWT0PXiir+Xbeon/aP5kj9K3ueI7GrSGBKyQFHHy6D6UFifE0/CoA99zSS+ZzYWhFdS2MtqA0+g+83tYaFJnYdwQTvG0SPz61t+JFKsRnzXFCmAAZ2Ef3zQzYun40Zv1SKxe0qf8ANLuMA8+ygXWSIGpdPwSGYmd2bcAcSPZbcwLByFACD22+lObTqgA6DiisBbN9gFURPXYR3+VJ/wDVkzNpRfjOgjlBfefeH/Alm7D3xrP+mSAJ7xufkCB86y8WZXg8G9oWQReO4TUXtIu4LNbcnmDC7AwZ4q1zBrOFwr3X9S20LHfmNoA9zA+tfh7Zm125cv3T6rhn5dgOwA2HsBXZ0BEqL1t5wLCpee+QLxDPqLbGXIBaOeWIj5mm13NUETSyxi9F5Lg/cZW//JB/lXmaWvKuv5ZVgrMFmCCATB+oj71NyROn0/UnUrE7D4xkc6VTA2FF5bjS9yQ+0j095+dTlkNdZmYDfeAAAPkBwK0W2xYAHiOKDJhVgT3iuqynNkI+0psBjcRbxbrruBSNirRpU7xB5XnYb7SK6x9i4P2pPoMkPJg79zQmZ4kMvURHqPIjg7VT51iLT5Q1k3VJAU2ypB16XWdvY/kfnScONn52iigyLfcc+7+ouwU3ralUFsMYRtRIOnkCRtyP7NK8w9F1RibxEnYbhVHG8cil2B8N3ktJdd4s3W0BhJ0kEfEBx3+SmgMTiGYKlw6ykgE888fKad7JRxHdQcJIO/u7fD9/24jTMs88nEIbYR9MGVEyQe/yjimWP8VXWuk3Rqs3QFZZ9Onn0tvDKeCe29AY3LLkW3w4lwBq4V+h52696+znGujK15UcuQbgMBSZmDpiTA3I7/WvY8qAaR8o0Jiz4ggIBB788fUE/LaL86RcNd9LBoAcSOpk+oddo470ZhfFZ8rVpGx0sBwdp2HTYH8qXZ0GvMTYTRb0aSX0sI4IU3OYmAw32kRQ+RZebYbU2smNK7bDv2k8H5fKm6FcDWRYnPPBUiz6T3F+KrLMtxbTI66wSWmQ3B6eoCRxwedqZ5Pm1zFIwS6R8XqOuZAEDn5f+qlfwKefoughAZIB0mCe8GOexqzyPA2bOLwy4d7n4fEB1ZDDlLoXYTC6pITbnkb7SGXCCng3Pa9/vNGNtJft3ifFo1prZDEXODpPw6Os+/6GmmWZQLztexL7sZO/qb5npXeLy97l1z6SsBwUMiGlQ3AiQvUCuXwSW7TOQYA+54j70HidaBo94ajNlXSOF3n2Le0MQhtD0qVBPTkcfIT9qSGz5t5g5P8A9jAntB7e0H7U5wmD84L+HD3H3Z0CfDpiDIO4Mn5R70ptWmF7Eq8oyuzHV6dJ1Ey3bn9KYq6Fr6xZXJhyU231EeWcqdsZbtFtGsKmogkCF07d91imGZ5UcPe8rErrUgw6E7djB6A1O5Xnlx9Ou8PLtsSkuC2o6TIHIHpG/FWfjm/cv28K6228xhJhT0gE9tLAyDR2BzKDkTDl1Dxg836/vJbK8wewwZTOknY8EEEGR9ZqozDOHa3sLcnq1tWMET+96frE0m/DGShQT0nkfLvXOYY1PIUK37VZUjc8HaO5ipWDWHSSOVYnRx6xLeyEM0sYE7tEn570ZgcFh71xLYveWqsEBuDTqUOZ3UbBuhPQ9ooq8WYK163eNpFGjziVa8xBgIqAbSCSZOkDuQChGHJVbj7NcuQgVdKgfIdo2+XWqTfLH4RvThVb/rKV798C64tcbsLc+lJIAc6ZIUrpJEcbkzX2SuuNbyLjKsjUiG3DMQOFuAiTAkK3O8c7t8l8UtYw6hzp0M+l2QsW17soI9yD9PpR+Ks2blsNoAfTqS4o0h22O5Ceknvp22O/NLUKd6j+oXKo1j9Pz/qfnS5I1rEDXBC7/vDVttsQDRN3NvK2VV4ggifvPWqLxCHvHUpJuD94wHPzI2Y7c80hxLXLthUuiXRzpJidJG4JG59XehV0y88eUTkxhk9qzi/Kvzf6RImLJO1FC8e9EWMo9q1OW1QGW5AGW4fmOYsZeYUGPr/YqqyzxNhrGGstcZncqGKqfV6iTz0ABqWuYQsukzp7dPeaSX7QVioHGwHt0gUvpEUGu8rY6U9n62fz4yi8a+OPxirYt2xbt6tRMyzQIGo9Of7ipa05a5oWSBsojck/3ArR4Ue559h2rXJ7jpcF23Gtd1niQaoyODYibE2vYFlViRuATEb7DtSrK8w8255TDVqMCOR9e0VdW/HqNC4zDT/Ggn/mtMNlWDvObmCKBjyIAb+opN6Qa7yhEKqdO8n/APLSisqfFG0964yGCGBOq4pEJJ1EkxHYgcnce08VTHAFT6wQff8ArWVrJ7S3DcCAOeTvz8uJqUZCAQZR0vVHCSW7/OZ2ExQYF7VkKOQxUGPkCzD7UpuZpYuFoSPVsZKjfrq1QBPt9KZXLV5XuNavKFYeqdwnziY9qW4fwwtxwv4pJPsZPy3ryKhPkfjF5XVQCpu+f49YJh5YMQ5/Zkafi2k8rHvzx0PeixbK37ZaLZuNuNKySNiV1D0gk7jvMcgDvEeHfw5m4WKgiSpA24kxv+deeLUFzyxq8yFU22g+a4cA6WkxqDbc/rFGpVnqFjfGwoqPmf5jjOc5Rrmq26oFVNX8WrtI3YnaOmkzSTHY0a2YWhcI9KMfhA2MwYk7+w9q5yWzh7ri2MSLbjY27kiSAP8AqQEIHq5I+L+IgcZneQtctKRHoC3NTalO5cxsJJI5BiD9NCU5fiD7NXyaMf1ii/jro1PePp1QBEKOw22J+dBpaL3Q4ciN4LaV2jnmRIG0UwxhBC2mdhbQzs+7bAgEEhVgz6uTqisca3p0hTBI32JgA+mRyNwY6afc1SpA2EHInsmKn8MX3MBduXPSwc8ArI+3U/anmTeHL6P5hu+XcUEpMneNpggjc9OsVWf4aZSELXbqj4YWen9/yrW/5dy61+2QVV9MA779dPMbcx+tJy5SF8MWgdwSvA3MkcNh2w1wpi3VRcRWKg6mO7BQSqELA1Tx8QNe3mxPkPZturW7kQNSkEAiCrN1UjpvztvWPiHAXEdVupChQttudQEblp566ekxFN/A2GZkbchVc/oJitZ9K+0uH7dktR7oFka2bdw273mz8GtHIGoGDqUQWUkf6hFbYzyEgNhTpYgOWZiVbs3fjadjHQyA9w+KwvlvirRt/iFBYW7ihh6SJbSTvc0SwPHM770Nk+defddcQRctgOys6IjAA699PTkwSQIFax8JJjerWtK6aP3gCZLgXUhFQNyJ1D8+1MzZclVsLctoVgLcdrqJpP7rNwpAMCe1OcblyvYhIVLinSyxBgx096CyjB3raqr3AVU7CCT96gOUUVb6/wCRCkYw2seLijCcPicYkImItgDkeRbIHz96X514TxF1Sy3LbMJOlbSWtRYgn1A7Hb2G5704a6FmOp1H3NGYHMQRFFgyuRuYv2x1WJJ5N+Ot21V7QZUcHy7j6ZEMDpIkryPnQ3iPMma5Z/8AhvZVXDOwfzNuPTG42Jr9A8jVvSvPrtvD29bgkEwAKZqcm9IjWyv1D77kxbg8pw+IUW7V8XlaSEYFHBEzHc+kfSaZJZKW1t21JVPSQJfciRJkwY/4ipRsluXbwv4W4ulmBMkq1s9RABn2jv0ptY8NOt665vtouapVZQyxnkHaD2o3yIuxNe6X5hjxKF1EMO3a/wCPzcQ+2+g6ivG8sIAET8uJ5oOxYS+puIytBAK8MJ/h7e9Y4vww7EEYm7IUqNZ1gAgiOhiCaBynLr2Cum4bIxKaSIVyrCY3APJpKNiohTz8JOz9Llx0wIbt5XHCZaO1dnLRW+E8Q4S6Qqu1q4f+leUq30PBpkcC/QSO4Iih05AZzfZEQFVVxJElt/Vz/wC6WYrw3ZuEmCjd+n1FIx4juFpLCOwED6VR5bm6XQBPq6g8/TvSs6ZcZ1oTX59IwMp2kNnuUXLDeoSvRhwRXGVmEJ/vmv0e9hlYFXAZTyDU9ifDaW9YThlOkHeWlePeJp+DqhlXSeZjCooS3NanJAfXbJtuNwymKKs4OORvXGMzpLJ0bM54USWHXgfzrdTXSwVsGM8r8SXwjLdtjELbBLskFlUEDUR1iRMUhzDPmuYlhalrLCEAkRKgGYPIMzPbtSmxYxFi6DpZkb1encgE8PH5xIou8ksrhgmrlUGkkg9d5jf8jVoBNfedX22EaWXc9wa/Dc/R/DeMS3l2OAQBrepZ2gyoAg9RM1AWsHcLeYIGn1ajG0b81Q5Lh7tyzetqPS6ieg2MiKGPhPEOptrcUBwZU8bhf0j9KU4VRQPG0hsMdthAMyzW5eazD220k6nB0lZA9LKeVhegI42rG82HmMTduqSp0ugDKkmASIlgCfhUzv7URd8I3bNxFuWzbtj4mU6gYG/qgQSfbrXXiC1ZvAWmPlwqMjD4EVudSAEtIg7b/Ol2A4H1lOPH7QkKOBfykTltq45OnoI+cDZR3O0AUdZtMxS2UMiYmfr2ncUbc8P2rDlLlxmjcaRpQg7hlYk6gR1Aoy0tzEMr27SWtAVSyk+oTsxDctAgxzVDZVq+3nMwgjc8GeZjkAtlTcMB1ht9ged/kY+1GW2SylrYG2xPuZHPyphn+GF237il3hawsgN6oJO446d6jOUHHqbt2l/TZFCNrUE+p+lRlkWbXb4e01tlI9UwVVQAdiI3BOnr06ilpnBupuLOssNjtG3HvuOtX1vECBKkoBsA2nfpvBgUlzzH2lHlYnDC5ab1K8nUrCeCInboCNu9LRvaZB2UiJHWtiJpR5Ghz+d59jMxS/bXSNSkANqURqjfuImYrzFL5GH02wFZiEWAAAW9vlP1pbgW0m0lp1m4WK6dJhRJGokTseZ32+Vb53mDhjaaTEQxUCeIKnvBO3egf9dAetSMqubKWQEDyk1neWiy9tUDDzEUkng6iQdPtFMvDeWre84mQkeXI6kwxiewCj604zHMVvraVraotuT5g3BEFIADE6iVPQce2xWCFpQEtyAeBoeTPU7bT3NbkyuMVAb+cF2YuGY+7+ouyfAXsO7rqU2WHBgttxvGx7wYo78TB3rW5f5pRiGbWI4pIZsu7zOod8h1tH6WQwmh0TS1EZdckQa3xOHkUGJih9JOy7XDMFiZG9Z5vh0u2ylwSp/val+FukH2oy82reqs3ViqE8l9oNl+BS0mm2IHNbmvcPFaXVqJlJGoGEWLHfmDk1yGrs1zFLuBMMZldq8IuIG+Y3+hpQ/hVlMW711U6DzDt/ZqhArqn4czrwZoscT8uuKRI7UwyG0Ll1EJgFgJqibwn5mL0t6Ubf78j7zVFnHg/DYfyym1wEFT1Mb103yaU1ETwx6ooGMa1eNm7vG6PEageJ6T0n2o64gPPFL87vOyCV9Sg+2pfb5UVlN9HsEh5KxMmDH17VzsnTsSXTtv/YlKY2yKSBsOYL4nZ7OGNxBrYDtPOwJ78/lUl4O8MXHLYi4rMsEkkRvMmSfaD9ad+JM1uKy2/wDp8nsf+KOxGaHEWfLP7BTwBsrQOsRI4ro486FNTd+ZT/4iOnGbUOePKYW81sSQpnTzPT3pMWXUWgH9B8q+t4fSCsg77kcE19eKoAX2BpZYA+Ccx7JqMMP4hdFIXatcL4iYHiTSO3jVuLc0fuiRXGWNNxdbFVZSdUSBKnT894rdBMdhwPlICz9Dy/xIzgi4JXrImpzxrYwL+q2WS+Ao0+oKQIAkcDbrTXwurWscqOy3Ev220ldxI9Y277Gl/wDiDb04sqtq2daBpaQSQYIBUgjbT1jemLrxtvKHxHExVu0X5VatLbGHxF224ViLTD1ACejARo3H0kdBDDJMWpuvZa2A6mPRumkdZ676YI71MWMCHJtrr1KxM6fSFMRq6gzPtvtVbkuEFsLNxQ5jUoUksCNpcEgMABKniOh2pHUKAjV3s/5+cy7F7BcF14j59vd9P6hOZYpUV3uW1QKNtHDgDmCYDHiPap/CoXi5ZGzcgggAydg3DbAVV4vEm2jkItwxABEkTtKx1346xUfay7EWWZtem00ygPIJkLpGwjbjiNqR0+THkS8nM3EMR8bgWTt8PS+DHt4E2gGYo3cf1pi9hblrS0XFjf8Artwfep7JcxW4WDXIjgHr96dXb48sgHQYO/T507LjUoFJrynsuJwAK2O/pI9rIw2IdlcgqraCQI9Vsxv1eTEQOJ9q0yjMLuJX8K6+YpcNqMyoBEkuPUF2B7SBTDL8biLuCAYKbTsWUsskgMQJnbofpTjJcoS3N0xrO/plQPYKsCPaIp4yKtg81RMmLnp1OkimvbvXaA28nTDOABoTTpbVF0HcEEyNR6j3kUxxGfYY23MeUVhQACFZiDBU/wCnaY/discxXzGmKXYvIUf41nryZ+9RjKpPiO0gtT+r8+s+uZtaX/7LgHWNyd/kKZYewGEgyCJH1pDi/DCXTO6kQNoggfPrTzCyAF7AAfICB+lC+gqNHMpKoyCvjCrS6TtRQuSKH0da7Vo5pORNIFyfTe1whbAmtWt7Uv8A8xGqBTWyJFAceqKGxi+2pBoxhXl21Br1RIoCSgqHzMHFcRRDW6Dxb6VJry7wTNDfUcnrH1NdmkCguwUAwOfqepp/TAmkzbg+bZ9D2/LEmVBP1FCf4hZkwvWWBOyk/wBaS2wRBFNb7NiSoCieJPSrWzFmAIuEikqQI/yqwuNwyt+8PvI/91HZ7ky23KzpBO550kzEgHcGDuBtFO/CuZth734eNk1sxHdmEfSDW3jbLhdV2RWZnUCF5kGRValdIrkR/TMQWTzHHnEGRYoN+zvMjEbW2mdQ95/epvntlTaA6qBxRfhDLbFuw2JvBSR0P7sbQJ4M1PHOrl3EXCqelvhHYd/nSH6ZV8RNXKsfT48mU4y1AefnM8uw4ZGeRtsB3Nd2bL4jD3MPdTaZR9Pwkcb0PmmFe0lsqPWWJ/v8qOwWY3bulXG/UgcAdaU2y6lO/aL/APKnsmYNZXt8eZOZJkN8efbFslgswN5Hde9copvNAARFgCTEaR79asMNnYF8KqneFDTuDP8AL+dA5tiWbE37ZsK2v0ghd5j4gR1pyZPaHxiie8u6HpcuPLua29O8ywWYpgmthGW9c1qxIOyhTuBHEgnf3ph4rzzDY25ae3c06SVhlIYgkbnoBH6VN+G/DVx31kFVWedieOh+dFY/w5bAJBIbUI07iOv07RRnIqHS28wqiuX6g2T5/L7SjxGSiz6rThrqjv6btth6kIncQSfnPelHhvOb/m3EddSuCS0bLuDIPzj5/SvLOXKB6XLECQTzHUAjaJG/2rDPM0FvG4a20i0lslVH7zBJJIHYyB8qzUGHg8jtA9ouHUiCwfT0lbduqJLGB3mN6mM/8RIh0gav7719dzgXypCgKo1DV8Qkf6eB1H1rcvYxaFUttsBHpOoz3PUgzvtsKj6fpQi6n+U5qAZnoRLml6wly1eRWW3cWeZAPUe1e5pnZCPpPpKEfcRWVu5iLAZfIJUQN0JUGeh4IP50JfwLMlwtCBVlpGwkcD3JIAHvV4RXAvedRWHT6k1Xsa+X2ln4UdfJRPMACqi+rgHSPnAJ/Wjkziy6kqfhMEiNP6zX5hbzG5vcZyoZdKqOSAAvXpAG9Psl8NoYe5dgFZNsGDuOG+9HkVKOvf3SBmTJZYV5S5wmEFwKykENxDLv9JmjcVlTx6UM/KvyS1avNddMMT6JhtRgT7VUeHVzC+jA3tAtys7kkilL02MbD77/AGk+nHySZS3sudTuhBrFFA+dS2MTMrbhRfBgzvNb3cyxib3VtPPWdB/Op36UKaVt/IxihX8KbymbEbcUNiMSN96QHxaqr67bp78r9GFcJnNp9xcH3rcvTu1GoLnTtW8Y2bZ1yapcFe2ikdghl2g/IinGTqmrTcJWdgdvSe5HUVMQ9gEVFaKhd1qzU1hnt9sK8OhK9SoJiOoHUde/Nc3saPJNy36/QWWN9W0iO80Gbp8itRE8N+JPZ34pbz1sWdjrCs20ySBpWdh7mnGaSYRYZz0kSfeO21fmuTY9RjLbXToVXJYttBAJOof90VaY/G4TzLGI9b+eGGx9K6CFBAiWEbETtHWYqzJ0umgo4F+8we28Y4fA+VOojUedxHy2o1LDEf8ANI8y8V4ayxUklgYKosncT1idiN/ek7/4jMCQtjbpqkN9QK9jwOxJ0175oWU1zJLjAuqiO1JsDjb1m4y6J5IPaq3xNjr2EYlVm2evUH+lS1zMyLT3CRrP5TVjYRjOpeTLei6gpkoCyYvyvNXW894qWXVpYjoxAP12IqtyvO9bjSw0bzPyqQyDDPfm2bgVGJLHkieSoOwPvS7xBZGHuPbtXyw7iAY94Ox+tKbpCz67nnLfrOwsyozdQSVV5TUzEA9TvSTBWL9i556/tbM6W08gHuvSkeALqo9DtudxP9aqPB2ZvcY2QwQNM6qYEbdWNxWTI+XIDC/GuembSYdYlBLMJ366V+Xejsry5VwhnUt/knf1fLtXOZXbFozcKsybavrwK8XxA3qBtXARx6efvUTZMhNKg9Y0JoZgvzizyri3kfT6QQSeCdxVLcGq4xB+MzpP8u1TGPzq7Ctcw7hSdIZRqj7dYpm+OwjlbivftxtJU6THJMitfp3ygHYfvLGcZAFxnf8Azj3RhjMIpViWdWA2Cmd4ikV3ErcLKDphfT8x/ZpsMYjAEXUuBthpkH6g1LZ5ZNq5rX61iqXbS/6pz+ozPrC5N6jzTdsWnaJDiVCQdBj4lUjYgwY42+RExlmTG2LxuMr4h1nVqljuGIUnc+nk99ulUeQ443BuSf5V7nWU3HuWrtshjbYtodm0MCIIMTEjbivDNpcoRXG/u85QepUi627QNLLWUUqdbQCJEqoP7uxme8isshzo28TcN4C3baI32Ef++Kyy06MQ63QMKrfCtxy1s+yXoIkc+qJEiZplm/hDzEV1YAGYYepGHsQedvzqk+Hd9we8wDBpLWR6dvt941zPH7HcG1sDvtBEzNIMzx6XrN+2gBDFGk+n4DIBPvHH6Udew3/xjb6hdvmBSXKsALZ8y45e1cB0gqJJA0swjZYfVEzuu89VYCKLDkce6CuXWKI2HzqKXyRhpuOw3n07gwI3iI0np8qJuYZp9Qgnfc/nWOdF3YMimPbj6DtVLkeAGItL5wIKiBBg/X2qpm8GowAmEqWskxFl+ctYugASs7xy07T7/KqLPcGb1sLZbQZ1ESQH29utG4nJ0W2QWhBvOlGYf9rFdQ+hr1bK+UhtHWoEagDq2PVSf0ioTnXIVZTVHn85jUYZCqbCu/5+8LzTE27WHtm5c9QVV1HliBzH51O+I7Bu2Vup6tJmO4PXb6fets5e3dsgXVdgGhGWBvHAnn7UNdxwsrYRreq2UgjUwkaiROkxr539qczFitnxA8zcWHTm04zvv7pnk9y2LQB7ksoDMATvHHanwyfDvCtbtsxEgQJIiZHtFKrl21h3QIj6Lp1AAkuFO8T1aD+VfZdeTFYhhcsuCplXQtq0g7B13VgQRuIPbasfGHNg1z3+0anSkkvmIrfg77fnxhd3whhzwhQ/wsw/nQ2H8HWRcBZ7rKOV1kE/7huKoXxttiwRgdJg78H5UBcxI+tTrlyL4STOXlV8Z327yit41DaFl1Z7aj0Fn1XE7AMR6hG0NPaodMBatYgIHOsE6RPpgkkekEwwBI3701sZjvUzb8K3vxOswyatRbVEgGfmDTceRjYd68ozGqZOTUfv4Twr3S7W9TXDuHYlJYyTvwSZ5PWgfF2TCxcw9tUS2pLgBIgP6DBA+FjKiDB9VOGxexaZiAw6gcAjuOAfpWOeY5r1nddV22Jt3AYuQu4UnhusSJE88z7CxG7sT5f5MbGSLh+XLatYPz3IV/hgAS8GF1HmABEdgOK5R0ugPpZNQGwIjYRO4neJ+tTmUZvbd7SXrZNllXlmaGIkvvz6mMAjgD3mtcaSQNwNge4puTwbKN+8JundQDYo/m8M8dY/Ugt9TU0/h5b1jSQQSOeooTxT4ka3iZ0ht4iY61SZjiNNgsABAB4/Lajzlyb7doWHCNJyN2E/Lc6yS9YJ8t2ZV+MiQFniawyrLipL3CP+0k6jIB/PiqWzea+ziSnmPbtnTxDNBJH723emngnw3axNpmuCWDMoI22UxVGNmYaW57xB1EbxNlefeUWLWw4boTsAOwNMcPmWGaXsoy3tyQSWA+QJMf8AFHZ94Zs2LTsoJPSTxU1gcb5YZQoPuep+lefSBtKugxFsljsCYwFtryIvpXzNRbUus8xDCY+X9it7WV6XQtcYxydjt2VNlXfsK4wV03RJMR2o+1Y9zXNd2GwNekmyZ/aG69/rCMwy27fstats1xWcQjaYAHtxPUn7UNmHhHEIElvUIhS/I68cLFPsnxRQEgCeJo9DrMnk9eaWuYhduY5eoGOtA/PfJu34TS2sr6Wkn0iBv7dqyzHA67e47j7VUFQTppaSCrrHwtI37iDt9KWDkHjaJyqzeJu8/PrTvZfTJWTsRV3lePMAyJ0wfkaQZ7glKz9a98OWvSz/ALxgEnfYe1UZP+qhhzAxBmcIO+0IxuIs+rD4rUbdyArQOZ2mOCOhry14YxGCXVhL7XMO5Gu0wkaT19iPlPY0zxlsI3fUAD9N6drmhOHACgQIqzGpVDe37/CP9m6q3hrSaO8nNB2nrtWfijLdWFt4e36LtpgQw6SZI26EE7d4r5LxVp5ijsQJYseSa45dkcEGPwFUwOxG52EBy7JQoBbduvaabPEyAAdpgcxWKHaude9Azs/JkwAExx9i47AB4SII2g/OazwuXlFKo0TR1lNU7xWN3EaDET9YotTaQBxMI1QXBYV7TAEBlG49jvBHY7n70TiMb6oYAyImNxHqHzMgCT39zTXEYX9mrg7ETB3PMc7d+1LM3w4ChiATrCz6gRBQSIaOGOxB6U8Ixa322jcaNsb2/bv958mDfy4KMiF9TAr/AK9wW33Gkjb3999rV4pIWdM/FBBPSSDxWWLwoZFuOA5In1DVvxy0xwOKBv3H/Zulxlt3CUNqZXYatuw9o6c0SaWNLdw0UMSGNCvfNMF4XQXTcViSZImIE88UbiMp09aLwtjSAQa2xLbULhkXxneTsdZ3ir8Eux61nfvBDB600FulOeYcb+yiPqT/AEFJDaiAYs49FkTLNcse5YbyfjjoYkdRPuK98O4G5bww8/4wWPchegmT7/etclxDEDcRA6GfvP8AKm3xJPdZ+4p2UZMaaTwd55cp0ae0R5jgRhzbL6QbYRSy6tG6qRKkkErqAJ2PWp7MvF2Lt3XQNahWIH7Pj2Mk7jjk8UT4XwQuu1tyxttHpnjcGfzimWceEbAvvJuSTJ0soEsJ2BQxz3rq41DO17ynJoRqB25n/9k="/>
          <p:cNvSpPr>
            <a:spLocks noChangeAspect="1" noChangeArrowheads="1"/>
          </p:cNvSpPr>
          <p:nvPr/>
        </p:nvSpPr>
        <p:spPr bwMode="auto">
          <a:xfrm>
            <a:off x="1524000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8" name="Picture 14" descr="http://www.grobar.se/i/uploads/Vaxtdatabas/Lignoser/mno/l_Malu_tor_sar_vi_frukt_K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28" y="2959808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puutarha.net/ruususeura/kuvat/simonen/nova-13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93" y="1268760"/>
            <a:ext cx="5722607" cy="42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9" name="AutoShape 7" descr="data:image/jpeg;base64,/9j/4AAQSkZJRgABAQAAAQABAAD/2wCEAAkGBhQSERUUExQWFRUVGR4YGBcYGBwdGBwaGhgYGxsaGx0cHyYgGBwjHxwYIC8gIycpLCwsGh8xNTAqNSYrLCkBCQoKDgwOGg8PGi8lHyUsLywsLCwuLyw0LCwvLCwqLC8sLCwsLCwsLCwsLCwsLywsLCwsLCwsLCwsLCwsLCwsLP/AABEIARgAtAMBIgACEQEDEQH/xAAbAAADAAMBAQAAAAAAAAAAAAADBAUAAgYBB//EAD0QAAIBAwMCBAQFAwQBAgcBAAECEQADIQQSMUFRBSJhcRMygZEGQqGxwVLR8BQjYuHxcpIVM0NzgrLCFv/EABoBAAIDAQEAAAAAAAAAAAAAAAIDAAEEBQb/xAAyEQACAgICAAUCBQMEAwEAAAABAgARAyESMQQiQVFhE3GBkaHB8CMy0RRCseEVUvEF/9oADAMBAAIRAxEAPwD51+B9At2+xeCtpd8HgmQBP7/Sux8S8WW2pdsKMAdWP9I7e/SvnPgPivwLpYztIIYD7j9RWni/jb33k4UfKo4A/k+tIfEXez1Ohh8UuHBxX+4zprH4ht3GAIcXJkwAU5keoFOeI6ZTecWpJIgKTzHv9a5jwjRMxU2j5hh1PJE8r3EftX0DU6EKouKoYsVYnBPmIO3PTMVTVj6gYwcw835yda8UcWl+IJnkYIX9Sy+4pO74JptU8LvV2Ewo8hnrJ9q01dy3dfatpkuzEgAFT0niQetRfFdPessAu6BIkd5J/YigRfbRjcq0P/ZRKOt/Dj6dWtAAyCQXEfYjBrjRYYkwCY5iu10v4p/2Db1am4hwDxcU9wTSt/WIuJZgCFDEANEHBjtxTULDREyuqEWp17TkK6Oz4CTYDK6PFt7jAEArKgAZPmPt60HxH8Pwd1sg7shRzXh0Vy3ZYMpUwRB5y6f2pl30YAXjYYSKtVvBb5Qndplvqf6lafoRxXR/hb8M20X42ogsflQ8D1I6n0ro7mqkHapgAnAj7d6z5M4viBc24fBNXJjXxVzkb3hfwblpQjKrXt21s7ZTiRg+/apGk1l+xPlOwnIYHaYn7c117fiJbgtoGIDkEAjLBTgekEk1PHhV9g6reU78/Dbgq2YBPB6dKJWIXzRbYgX/AKZ+dSFpLV++GFoMWd5bb2jqegzTDa6/pEVQxVwzKesFSpx068iuu8M11uxaa3ZIUsN2xslH4cMeoWI78d65v8VWbxtK97axDwGXgqyz95Xr3qLkLNRGpeTAUxDICSf0nN6/X3LpBuOWIwJ6Cqn4WtCXbqIA+szUM1Q8H8U+C5MSCII9en605h5aET4XIqZld+p2/wDqRaRUHz6hwD/9tDub6Fgv/tNfOrz7mJ7kn7mrfhOua7qQzmTBj0wYA+9WfAfANJdthSd14DzDcR/7f6hS7GNdxz8vGZSV17XOIit7VzbOJrrfGfwOVUvZJIXLWz8ygcsD+df1H61yt22APWmKwYWJjyY2xtxcQfPWsrWvKKLqN3GgkRXmm0rtLKpYLzAmqOn8DuXtR8ICCPmJ4UDkmuw0n4esaYYuMx/Md0L9h/NLyZQv3mnB4R8vwJymj8YIZdohuOO+DXboLilYZfKQCvXBn64pXxKxvVGWzuQMCHWAVg+0kd6c0SEefdiQACOoc5/Ufaks/JbqbMWAYn4E3J/j/gt743xdkWy2QWAYgDBjn6c0bw9fKPi2w3Yndu4HUnP2o/ieou6gEqT5GAaIGOoiZiK9TTG2qoxkqAJ7957xPNK8xSjGqFRySDuRvHtMly6iztTnMD1Oe3Ne3fw8zJhhcRjK7Z3Ecg5FOeM6W3tBcyZiB/Tyf4/WnfDrgaydnyqZX/j3Hp3+tMLsEBEz/TU5TON0to2dQdyvHbhiCRgV3Xifg+3bIklZAJkiGGJ61CNy/fdXdZVLoIJEHbuBPvVz8TeJO+/4A3n5Z6Lk/c8UORmLAD8Y3CiIGY3XpOX8Z8cZBuUrJIBn5h9KV8TvMB8W1fa4hXvBV+xApVtdZVil6ySRgt1qfYkJcNuYLKFHXmR9aeqAdTK/iHfs9/pKd83Dc01zaTADNtXAzmY44mmdd+FLrG5dDYLsEAzwxEE/l6RXQ+C6m6Au8TO7duxJ8o475xULx7xm7YuFFWFZQWGYJKxJHcGc+lTkxNQuGMeZrMg6tbtr4clkbaTkkHLt/am9Jrbl23dt3G3goXWeQU80T6gGlPELu7YWMn4a8/WrX4H/AA5/qGe4X2LaiRE7twbHOMA0bEKLMzLzZuCXOTNF02ie5OxGaBJ2iYFP+OeAnT3Tb3B4AMj1AOZ96taJfhLtQkdz39astqxG+H8McrFTqpF8GsspuOVI2W35H5o49/SvdbrgVt3FUW3Mhtg2g7SIYDgHMY7Vb8Z1RFm6u4kwpPu5ET67ZP1FcvrVgIOyA/8AuJb+aoebZgZkGJigN/5na/hr8X/FK27xi4D5LnEnsex9etcPrnm43TzHH1oANYTVLjCkkSZc7ZVAb09Z5WVlZTIifTrOmILOoy2CT6dz/nSoOrtXbt9Qu99rCV2naP4PvTy6a9fcoGItlFfdMQSo++ZEVW8K1161bFvah29e4/qJ6k1lY8LPZnYQfWUKLA/5mvhPiGqZyL67LSCdsRPQAd+lEv3oUblZS1wkeg8pz+tPW9e+S8QoYkAYgCR9QYz61D1njDOPQcDoJ/njNLTfQms4iFokn7zfwjTG3de6zxuwV6f+aNq0uLdXMhlBx2I/SvNGd6BXOCQZ5POfrVLxDRKm1gSUIw0zAjA/zvVc/MbgHDxUAagV0qlNrDcFyD1780joE8pRVI3TtA65P3/6q3qF8yknBWZHooP8RQguQFxCFc9JDn+RVc7WQYeL3Q6krxLw/wD2ybitMjknP96n6zVuot/DJAnzY/449+DRDq7jja7FwjEA/QVRsaZNo+IrEE8r0PQ/rR8iv925GxY2wX0ZwHit25duS6Q8QQAc+sVb/D3iBs21VbQLuxljyIjPGKueMae6jA2l+IYjMTHrVHw/w8i3uvKFumMg8DsRxmibKvHY1MuLwrq9od/b94z4deRhaFwA3Tc3giYAUEZ7k/xUDxK4925cySSCq4ngGAB1qpe1qhswIwrDIB7UjpvB77jdYuqrKY7zgER29aUrevU6hARbqyZzg8GDlPibl221UqBDbpbGfT+K6zwC2mmUqAdjsPiDdnEmN3AwTOD3rnvHPGbgO1lK3AAQ44IbzMY7yTBHatPBLzNadXP+0W3E9SYgie0RNOcFls9Tn4GxIwRB5t7PpFfxLaZtSzchgrCM+Uou3Ptj6UZdStpFdxOBC9yOh7VSPi9q2m9cqDs8uYMTHpj9jU3UePpeDWyrDdgEgNnoY5+1EGJ1WosBMBYq4sxS1a+LYbc0NdvAzHPIjH+YrpLH4f0WrtbrW7cogncd2OsHEVGuaVrSBeWQPx/USqiPuaX0x1OnYXFtusZmMEdj6UTgkaNTNhbifMlj1iPjn4dfTnPmQ8MP2PY1JivpGp8STVaeR+cEOn9LRj6SBB9K4TS+GPdcKgJJ7VeNyR5u5PFeHVCpxmw3UUW0TWV1Wn8A1aqBbVAvOSs+5rKv6i+4ix4bJ7H8p0el04CJb3blAM7fzQZH7n7UzovOcAovSeT7f90r4RoyvmshiFMw5AmJBra6wW44yFJlPrnpjFYnHImd3ExAAAqVLvh4IKkc4PIn0qDr9CLTldrdvNzT1nxBlYbX65kzP0prVuD5XHJ8x60CsVNGaCQvcW8GtW7mASsd+54zVm3YhGssN39B7mOPrSngqW7Vv5hk5yOT+0U3qz/tsVMsoJBHXHIoXPm1BomK6i/8MAlcKo2zx2z37Uppma6/lYLBBgjDR0+1EN5GUJclQY9ft2ra3YCkbAWAyc8cgZ+lEtAGDlFAR3X6zaSEtiI5YYP06iol4yg4ADboHoxx7YpzXHAhipOYJkc8UJtFuXpgZ78k0SABdxD+bIAepo2t2iRj1Y0odRcNzzBWWAZ3ZzimtN4QdvnB2HqTSH+mcKzWhl3A82eJiO2DRKF6ls+Qm2GviM37hI2JawCIzxCjOck5ND1muCWyFZlBdTCmIuBY6fX6UG0txENxyQQ8ehMCfcD+acs+KqQweIKiTtwD5ox7sKOq+ZVM63dD5/Gc4119XqRbuAbbRIJAg7FPBP0An1qx4vfNtbdq0oDufIAAIExP1PU+tNL4Wlu89weUOu5vT8xPseaJq9Yq2/jKhZTjesHjoeqj3oWcFhQ1+8HHhKYzyaiez8fEl6jwofCdGvFi20wVEq46yOnzDP8AUKzwn8NWV2tcdt5MrwAII5HPNFua74wVhtBA5kbgDiD1rc2MXH3qrL5gsZgzMDsII9j6VfNqomQYcIPKrHvKZ1rG67JbSGOZEnA7+pJOI5oDa0K6ShWWkqflaOgnvxBpBvELiOFczJ2+UdfYcUTVOxO1wYA8w6+g9O/pQVbbmnkoQ8PynJ+If7VzdbfaGk7V5En5fb3odp3TKKfIZZgCQpPQnv8A3q63gltE+Ltcb3baxywAAiJwczmJxT/4Z8aBZtNcjzTsbiSehiMkde9ai9LYFzj/AOnJYFjxB69a/wARzw/8T2ntgudjcEAGPcelZW2oZLJ2GwzdiigiOM+uK9rFwU7AP6TqjIyiiwv7H/MoaHw4qXZzJAkRxPWO/v6mldVcLoiAEkFo4wGg+/SjJ4ix/NKgHsSQf6o4PY546UoLjIDHXr6e/aiN3cNAF1+MKNItpchW795oep1qQ+4MHIAUdiSM/bvWq2SzGMwJLHhR3NTwwBJOd3T6z+4q1F7MIqXjmn/3E6z1A/emEsspABOSe5bgkCOsxmpVrWbQNoIIPI5/7roRae4itIRh1OJEZj1oWHExpAPxFf8AStHxGBnIkjAHYD+aZthk/LCsonuOxpTU6W7AJJgjjmenTFM3NIQsljIG7Pb+3NURejF3VEbgNZo7i3AzEQQIjMnmPeaddHRQbm0ds54kyOYml/CdSHuKi3AZIIDDgjtPOJ4o1xPiM0+dyoaScAkjnpweOatjqjEY1prH6wWsO5fM8AjpkR6+tLeHakqICBwflBPHrjrSep1JD7AxkHaeg9gOgFPaUBUJtqWPVv7Dk1P7RuPKmqEmeMass4tqu0LgKOJOSfWmLekDKbKHa8biT1aRtg8xBOI796V16PviIYASR0nPNaraYOyliQVJUz2IP8U4dD7RT+ccftKvh7oWe1eEvtAZTiVA5WOcRNLXPA0UfE07naecyCOqkfpBoevLXEAwzgCHIg9+elM/h5H4Nv4JidxOCo5MdT6/al7osD+EWMaqwRhr3km7oVS4T8NVYZ2sJXvkHpTRub87bciYhYgEZgducep70/4n4a4u2mdgy83DHmAJJAj0EDHUmvbJ0zz8NWQgwpyTxOQOnpRlrW+4acFagtSag+IUtqAjTPxJgSxIgzJEYgjufpUu6MNvgNa+EMiZPlAVjuHMvupLXXRahQgB+Yk+aZEDJHHP6VbtNuskpABtMp91GP2oWJ1GKnHzzmdbpiqLLH4QaSR0DQJjtgcfzVj/APzli4hcyHsDkHDWyZVp5kHE9orn/F/FGSztAncSJ7YBmkvDvxa1uw1tgSdu1Wn8pYEq3cYxTeLkamLNmwq5RutH/qdhfcMRuYAgQZmTHXFZXznxXxt71wvO0HhQcAfzXlWvh9bmd/8A9NgxC9TuWhLcKCH3DJ5KkYj615bVtuMEYIg5kzgcc4J9etM39OGhlaWHQ/59qMt7Y6hRueM58q9YHr60ktqdIWx33AlXVNvyn/6gnMsYE/8AGI+pPWp2o0xVip6T+nam9df5BI3ESI/k9q3/AAxrPhXzcuDcFRm7+3cTUXq44ApfrFz4YUUB1KuwDJ3g8GPWrV7XbgE5JAHpwAf16mpms1FzVagv1bPooH8CsGnJ1KWXEoxEwfynkzQsnIy7Nb7lPRwi7S22AZVvlwTII6EdaRfxNXYgZAlVyTgjI7leY65PpQvxHqbe4qk7phmnBjA9/frmp/h9oFxnHJz2ouFeYwVW1lrS6JRuwRgQYAeesf0j3k07ZS2jBQQW2hoziBLKe5PQ0lqby7RtJYgdzj69fY1P1XiRa4pGNuCQM5xn16ZoFBayYNDQEG9gtdYwfMxIEQQCxifX0pi3cCNJkQD7Y9Kw2cBhMjJkc+1MambTsUWABndBGYyCeeaKw3ct2ZSABENVeCpPW4xP/wCPT2qh4PbS4oOwCGFtWJjc1yAZ/wCKj9WFRLlm5dZmPQFvSFEwKetOtsW1JnKkc9XUn0zA+kUwgAUIDtakyjpdDb/1DWr1xVgEA8ruHyrIxHrW3h2p+J5Nsr+c/wBIBLKFEztDAT70O2oTbvXEyhYCDtxickcV7oDpyHe4xlRgLhjcJx1ysjnsaV8CRmJHIme+Oa9dpO4EtgiR7T6Dikm0LJBtQRGFaJyBJn5WzxB4NaX7S7d24AH5mBBnrtX9B9+tG8M10N8NhiBtJ6E/lPrx+tUvlXW/eW+yLNe0nX7rult7kSQ0DsAxUSOhgER6U43iJs6YPujLERHbbHuciia7TO7E28kNlTwQFE+xmc+tTPxB4Q9xABKlQSqnAOZIjo3r1+tMBViILM6Y2VRZH6/P/UB4F49bvTYvqsMfKTxJ6H17Go34n8COneRPw24noeoNRnUgwea6PxHxG4+kFq6pZ1CXAwEwhmN56GCPoa0cSrWvR7E431RmxlcnY6P7GczWV6tongE/Ssp859T6vrLyhoBCjvH0pexqNiMRBVmwepjoO4rTU+HgOSxBHpyay7pisbhCAYBxzmuWKqp7FVAg7WmDuCxJPYccd6N8C2qOEJ3MI2kzgN3757VlnU5krKxAAx5sc+gE/cVpqyrEfDJUhG3DEmCuAf1xnFGLuotqFED1grWuNpSAPM0jPaf3kfoKeZFChrjktsldhiMGRI5njNTdO6gyQGIPfvn65MVQOvRhDrtnqBj3Hf2qPYOhDB5Dckjw15aRgd+uelNWLCzgbR1PPAmPtTV20loglgUf8wHOP/H60K5owpCg7WbJ3HEcg/YxRcy0FhG9Lq1RWB+UCQe/tXt7TEWjcCECeT1PU/5zP2Ra8FG0oCzKMk4CxggA88VP1uqbbtLEg5InH2oRj80q+SXKZ8ZQm2gJKgBYIG0H+ZnmldbdLkFjxiMmI/SkNNo2JDRjkbhgx0qxa0ge0VChLijcfLloBHlYkyP+PejYKp0YA66kv4Ann+f2phtSFSA0kgSDPQjrHSKQuXYwMd/WtrSwJjnA++aZx9TI62tRzWa1LjhiCREHPPtBkfWgvpNygoY9Dj7d62Ont/FUNw3PoT+/tVTX6Qonw3AJZVdCDlRLAAjoT/AoLqqhcdUe4vpfDWtANcUH8wWZE+vQDqfb1oF/U/EdiQcuTzgfIs4/9Jq14NaukFLpAVeGY5jP3qJd0zTh1kYkckGImOuf0oVuyTE5U5UAf3hbPi5tMduTuJlsyp6emAKu3L63rW9ROMjqCBNczqbJkSI7kcY96ft6f/TXEZW3LdRXZT6yIB43CMVGVWFjuWrsjV3OR8b0H+8SOG8w+v8AM0fxTxa7eVELEhbaoQAFU7IiSMt/eugfQhmJiRJie00K54XEkW5HWORWq6AsTkMi5Hb6bgb6nKILqiFJUdhxXldavgxIkDFe07U5xZhqH1VxlJ3QSD/UD69KJpGN9mY4Vcy3A9PeldQrqwLKIO9oJzxnd6x/gpq/cFtVtjheQOSTkk/tXOPWu568G7j1rQKMKUJOSSTMHr+8Us2g26hdyjYNx7ggRPtkjFCu3Q5Ziu0sZxzHAA9AMCtdRYZVUyYZTt804ET7dPtVLd7MorqD1GsU3ZRVAJjIx70C/aZnIC8mAOmfXilDcg06t8KgaWV+84P0ppHE6jRQGo5ZUKptXZYq5hByCJB9wSP0pm6m8fGYiFXbAHyiTzxJBifQVFOpa7e3kCSZPbJJPtyaffxZrhCEBUUcc7u36SaWyEG4n6l6PcY0XhvxFbeSrRKqOF785+nSmrPgIVBfW2WtKfMzQYYHho+UZ7UlY1m5d8FWRsHo3Qj3ih//ABO7avP8JjtI8wnykRwRkHGIiqAJv0ii5VgF2DPfGteoAgT2HKx/b0qI2tc5LE/WugJR2HxbZIXkqDtggk+xmharwreu9AiosggYMiPv78c0SMqiiI/vc58gtx9a3a4QAAZUZ9ieau+J+DBbYAU/EUBpBlWDAHpj7VKTTAWtxE7gYIJBUg9uoiaYuQMIDa809dWkbSGBAkcgf53qyo3O1y55iAAMzgQJMftU6ybfxMDExH5SJ47jHUU1r9WLcpbMhhleV6/fIH29aAmzxjRfcd1G7aSoGAZ7iBMRHNT7XiiqVlYXcSwHMjA+mZij3PGfKXW2OApyTmIk+5o6eFB7jb/K2xCNsASROZB9M9yaAKAPN1FZHbl5fyi/iLJtLqQRgCO5z+00u1wuLU4GQCcADdP7k1trtOTAIIz52n5oGI6d6seHWkIKsBtgEbu3UTRLQAWFkal+oBdRXUIytyNvYKftMGKpWbCld6AqfX9j3FaWUVLkF5RhhGyewI7jBoJ14QsqW2CSeRz3iSI9qs2VoncyGuVqlD8rB/eULOtBmUAIMHPX0xxWUpo1Uos27kjGR6+sTWU4c6mB18NyPc5C3cY4k9evoeKYS+zDCF46gfzWWtOFUuCWYEFQOBkZb9acbwcmIctxx5VGAYn+1LZlncowYtlVDbDPWZkHpVFvElufDBAZwH3EzAlTEDg8ZnvSniilHWW3MMsBP2nrQddrVUkWyxU8bwNwkcY7ZFLrlsSjR0YCzaCXJYbwMjtiOnX2rzWubrTgSesUudST8o7wfqKCpk+tOCn+49weWyI7csm3K8EE7vU8R6indDoUe0xlt4MD+mI/U0qZ8s9Bwc/v6yarWrx2gHci/NAPlPfy8A0t3oQVB3U1TSMzOoYlSA0qMyVgkT08uacs6a0tuVujO7cCogMvA3Z5Ec9+ama4m3tuWju3nbABOeRjmR29aXN7Uo29h/8AMWTIUgq3cdJoAl79JY/WVx4ubmAAo67esYn+9aqrebPm+VYggyenrSPh5ukE2xuCxKYxPYdsdKdPxNoaEjJMjzKYzM0DCjuPFVQhX1YQDdK5MLye/wBJ/eoh1JayyxGwMDjOTIk/eqdzwh2811iXI3KOAesT09qQa0qWrsg7ziQQVKzjjgg5q0UCIyvomKhNoO5D5j5SeRtmY9Til/hm5dCoI3EAD/PvVvx53ZE3LG1uPf2ovhW5LbMEJngjnyycf50poyav1jAprcV1o+C21SIXytB5PWR6EUfw7WuzO2DMKD6BR07Yre/ct3Liuudys1zv5REH6kGgaDTrADbglxcEYOTxnBPGKA0R1KDcjXtC6pYVgcTke4PHvnjsa91CsbG78yMCe+04n2mP8FH8Sg2CSZKkKTHJBjdHTr+tMWiDtRxtDLAHRgRnPcdqpADUmTL9NOQ3uSdeC9pLuZHlJ6R0ppNaUIbM9STn9eleXtO9nykC5YJyvUCZnvVO/ZVwAeOad9I+h6mHL45NclsG44jyAe9eUIN61la7nAM47/VhCQuegnIptmvW7XxA5AJAKnoWkjB4wJ+1F8S8Pt2h8aRJ+VRwTxPzE+tSF17FhvYmTnv+uKxgB9gT1wJrcxNQ7MWksep9KEW2kzzVDxDU4nInjyqJH0GR61Ou3JMzJ64piG/SCTR1PbR3HJj96d1CFFErt3CVnkjifrFTBTNzUloknGB6DsOwoiNywTe4NrhkelV9T+IC4AuDcyiA4gNgcEjkVHGDNWl8Ba3Za6yhjG4bsiPYdfegcCTkJObWM2PXyqDgHif+6s+BeHA7yWDMsgr+UgdQeT1HFTNZqviLIVFAiQO/E/vSNm8ykMpII4IMGqK8lrqTdy74lrltOAgAImQGJOe5IB+lL6bxjE3N7wZVS3lB7nqY7cUJ7IhS0Q/UZ7SD2bND1Xh+xnUHcAfKcZBgiR7GgUKRuUBUJf8AGrjjaXIXtP8AejN4efhSGHmgQSOSeV7jvUwNHHTvVfSaY6hCdu1lEowEKYPmH6g+maJlrqWwBG4xqdSotXfiEm4DC46HBGenY1Dsay4SMljwBk/YVY0jm6oJA42lp5Pb6j9c0ZNb8KGVASpkCO3r2/iaSr8fKRIwq4uPDb1tDedY55HEhgCR7wPrW+o0ci2M7EMOomROZzzPpxVE+LXr+l3MV2s20qCQNu6JImD06etWlG1AyxNxcbl8s+g60TObmdFBfn8SPf0+4BUHlAweIIHljuO9SbVu8iutySFIKnMDsVP0q4GK+VlIPSMj6dfpQrl2fKu0k9JnHWY4pXIkGZkTL4fIFG19/vN9FqfiLP6VubZHSk7FtwcILfqCCDHQiac1OqZV3RuH5o5HqO49KsZTMufwJ5kYyCPv1NQSeleVug3AEZByK9q/qt7znFSpoiQdRcFtGUw24bRuJYjnK8AZzxUSzY82QMQYPXr9jR0Y3CcSR3jp2misJ9aep4ip6oGxYgfFIN1tnyT5eYjsJ6TNAvWCI4yJ549D2NWbc28XEDCOwkYwBUNySc80SNcsioRtIUI3480foc0Fqo3r26zamRtbnuD1E9RxzQr+k/21uoDtJgg/lPaetEre8WjgkiUNH4ROl+LuTD8E5EAEfeDg80LV/iNrjNIgMpWATAB/fgfalrKube1Z8/QHkT1H0ml9PpGY4B/t70Ot3GVuOXrNsWjAO4wZJ6e35f8AqtPD9GHgk4BG7oMk4B6Y/mqFvwwvaEMTE9pmeAe0Rg/pS2kt7YJUEFBu80H1Hvg80rno0ZLIIBgLtxrN1gB5ZkA5UqePeq406kqWU7SRIkAiR0k/oaHesqNMCVEsZSNoKQTAbqQRP6GiJqfhjaR8QuokEeWPyuGPUExPrVN5qMrkCKgfHvw9suE2T8S2RukCCO4YdCKd0tqLChLhQqQ5zzJG4+xAH2pXS6m9EqGAWAQY/MYA5k8dqZ0FlbaqL64QkcjBaSFMH3P1FUeRABMrkDqLau2qIRuZFLSIE5iRBnt+9IWtLcJld7Y68GRH+CaZ19kFQxYBZYqsHIJ5/T9q90+mDKV33DjIVQQQMiMzPrRL5RuW9nqEayyWUXMboKRmQZz0M7fXmrlnxH42nCkx8OZHJAP5gO0Ex71H0jhlUKSAhJOJPBAng9e9bWtKqsHuS6vOVkbTOD6f9daHXrKYEC5X1t/4R2uwIwVuDjgEHkz61P0DJZ1QYgm2+Qq+oOAeo9O1NG1t2rJZTlGP6g1lvQNqPirbJV0t7wAfmhiG9sRx3oF0SBJZZP3m112YxbI3d26RyDxmk9fpmuWFYsouI5mDiIGfTM4NJeA6a4rFiGEjC9W9fQDuaqXNJtgtDEsM9gcRHXOZq64GZDkxDMQvfrPPD77/AA1Hbspg5PqK9ptMDFeUs/aZv/I/E4u3lSJAAPQSSf8AO1YlliYI3Ecjg/WiaeztVt6bpHljoe+O0frXradCrMJUxwWnP2rbe6nRuhv0gzqZViJkDOcAcD35oVrVZEgEQffPrWWU8pIPA+v2r17+3G0K3WBHTP3oqAgkBujPbVxTbQEnyvGY4J6CazT3IIVnKpJBgT+nvQEsEozAHaCc9BBoTEk+9WFEThB7+BLXhV9lJcGV4KjGYif+PvRr+rYfKrIDmOkHrMUh4ZaRSfieYRJCnI/gxNO6LWpu2rmf+CxAyQQ3tMgg1ndRyJqaeZ6EUvau5bJCkoDmAeoovhm5g8DfOCJzn8w+tC8QvqxItqIBgEx3M9B1PXOBS1pdpkmf2pgUFeoQYmWtRoCG3EMwB2hTzA7iePaiaTSBgX3YBK7COuDGePSlNEDdIEle55A7GmNT4MACLt8ddsKxJge3tSyGqiZfJQdHf2mpuswjYAQSMdABJMgY44pYWbxCyGhWDAROJJmOe33rxdC6Gbbh1wTGY4ORyI6mKDe8TJaGkQY2g+XHaiVeOhFsPqbBqbKxuXySOpgcgAZED2rz/XFXLcGftW6KeUAYwSMmYEgn3HNC1BMCYJnLAyTjrV0DGqSKENY8VZWYgZbrNM3LjqAciTz3nt0kVNtITMAnbkx0HcmrF1Bc01uPn+fPEEwBnjAoWAuW7Kg2Z7o9ztsdgB03DJxOOlMaa3cVWYAASVNxphf+MjkGZ7d6QtugB+Kz4QDYF+Y5yDOI703pvFnW3ttgXUGQDyBkEED0pRSjKLArMv697LJkNuksZmc4yfTp61QF3Alsn/jie3NSPFCH04YWzbKkHPrgwO3GcUJNSWs9Swhh+1Wy+szPgxZhqXSXPGB7D+9ZW9q4SMCRWUu558kjVTj2hJhjwJgwJ3Tnr24ol/UblAZm7gkZI9+opC/e7fXAge1aDUEDnit3A9z0Y0NCNWnHIAHtz/1VGyouhvKxcndMCOI61Kt3gcmP2qjovESoJUGBE9vSaW4PpBDDl1EwjFLoiApO70JFUF8KslA28jyyTuHbsB+k1K1Lne5JILEEjocViXRAmTAj0n6UTKSBRqTBd2R/Lnm2CCDInqI9qet2rgKuVXaDMbgRjmamgT601pbjIJKyp4JXHuDRMNR8Y8QYMm4KqwR8uPm+vGKTEhRHJ9JoRbkAnbM/2n1p/VagJAFsKwCjzEkgiZMHAJx3iMVQBXQlXZoyhYuKlq2xOy4m4E/1SZyI6cfTilNfrjdeZwsbfaKzwa/aJb4gbdEgjM5yCDijOltt2yVYxAPHuO31pV0xuEmu4vqPEyPKmABmOpmTPeieHtJcm2pkSQ3f07fQ0nf0jo67oG7g9Oc0O8WuXFCcyAvTPf0pnEEakaiLjNm6LjoAIJxz3brEdP0p/UaZLe2GBmdx2/8AKBGcTn/JqMupA/KPk2j3/q96b8Pu3L5+EGEx5QcA7ZMe/aoyzNTa3GbN42zcVZKwJ4gwrHIH/qotq1duFJiFHlTEETIx/SfWmfCfCBctX7h22/hklRPLKAM/8ZBgd/anECfDQ3FCuBnIUnvBn7Ul9SY/MTfUn+KaB3BZc7VJKwNyxzkcgd6m+AttuSZyIxV3U+OlXs3VO4THygNCwCSOOME8GamamwFutshSXJwwIVWJiInirH9nEwyEHfVS5fQGAZg/NjpH/ih3tICQQfMue0A+3px60n8BmJZmZRA+XAMntkA81vaSWg+bbIV+DB6H3pdETF/SROKGnHv6xux4WAPKzAejGsr1rb9wPqf7VlShOf8A6rOP904Z7J3EDJmiDS+TcSBmI6z7dqf0Go2MMxPWmLOrNwvBWBnzTmT/AJ961fUPVTvNeqkM1S8JC75bKjmDHQx69DSd1BODI+32ra1fKyBxRMOQkY6sQ/iKqbkWx5SpOZnBzEntSSpOBkmmXuNAYyeQPbqKxbuxpXIkEGM4IbPbiotgRaMQD+k90ulYEHAYMAA3fmSO2KP4n4pPkWdqnG7J9aBrtb8R935u4EftXi+Hs6M+5cHMtB9/Wq+Wj9dzQKNnOZ/Sg6lmJl5JPU+lVdOVFh1IbcCCBAIPQ8Z/tQNLaQ4LIM43Bpz6j2qBoI+IDw75sjHWMH79661vwwtywbtssx5+GQNx+3PfHSlLOuSFQokH5QowGXsT3/XNTdR4wJhN4SZIng8Y/wC6RzZ26qWy2NGWLVjaWIWMkGYgYUgbe+ce9c/avEG4oWWNyAfeZHc10Go19pLJu291zeYIJgAxHmHIMAVC0WrXLPugszQDA4jtnkjn6UKA0dReWrXfvFdTZO99onaYkfqfvisueH3FUOywsSD0OCQMd4NWfCtKBZSSZJFxlXDAMfuAVgV743qWCssz8TAXsFYsD75I+9NGTzcRIATjswWi8RK2blqfMV8pGR3IM98j3qyviJOlGmvnzg+Rhkr83lJ9OB6H0rl/D7ZkjiOT1mYAzxnFWtR4aDZcP5bo82WneuSCDwcSJ9qBgLq4QqhqIat3LbGJEYjqROBTf+mH+3uJYN5RuyAw4H16VF0tp7jBFBJAMfTOK6CyA1hg8K6wyqxiSuTB7xmOuap1IoCOVk41E7V101JtsxhsgTjqR7Cac8OurdMbYdTkTMeoJpHWA3h8QYZSAO3r0+v3rFssmrEfmzPSCMn2q6sUZizYVyKa0w/OV7t0KSDmDWUM3IJB5Bg8V7QcfmcPXtJD2zdIYlRAjHboDH15pY6Eqc/K0iRxIEx9gftSNi8yGRIn0wY/eql24zHySBO7byAe/t/FaQvHU7ecMOvWZqr9prcKrDsSR+3/AIrzV+Hm3ZWQAXEz1gjHtS9sqW2r1PXj/wADvVLS6gKPhXFDn/k5IHYR7fX2oXYjqRUY+VuvSA1fiAuWbRgTO1sY7H24ma8+CSmoJUk24C8BVAycDkwT3pj/AOFq1jej9cjb+Y4iR19xRLAYHVWmgZO7BnCDy844iaDoeX+bkIPTH+VJmm0e5SxGSDHbirOhS0bDW2AgwQTghgoyfrU9LUXLYckW2CmB2ZSMTzkj71R1elFyAIXEgsDxAO3AORz3EmqcX6wseaxREl3fDiGZbYcsBkE5AImMR0mpxaBic1ZOkkrsb4ojoCI9CefSanNbIYgiCDx2o1atRygmUvC7KbT8WEEbiWGfYYnPSP1qTq7KFmNqdk4n5s+lXLHg9zUWHcuMECGnp1ntBipBtLZuKSd4HzdIPUVE0SfWFeqELpvDyLTljtEgbDIMkSGIHGODB5pFA7WwgJh2CAepOY7DNXNZtKXXO9XGRJyyuAOxDCRmelRvD7x+KgBj4QL8SAQogR6mjVrBM5/iL5jl6/8AyN3iqu3m+WAOuQBIHcCmtJ4slzbbvBSsHJwV5Pzc5pbxfWfGfdsCEKPKOv29xQdLaEw2zPUnK/52zVVqzNq8anQPaWwFCD/afIuDJJHIb1H7VppSpthLpBWAFOdySQWPqvWKm/6uWJSQpObfzW/eD9+MUK9dZiAN24Y2loiM4Hr70nju4OTkeo3pLOxmaBuMwZxE/ue+KcuIjpvKEoWgNHX+Ki6bXMQUYMSeDGf1pu9qNSttU+GVtnzgBTnpM1ZRj33FfUOJhXXrHbN34dt1RpW4QrArPkGZnuDWrXwG3CTiJAgACP8AIrXQaI3rLlVuBgygds8xj9O1UF0J07snxBdgZ2kkEAbsgHjpMioFI0Zmy+JxDIXqyfwI+1Ty8lsmVMjuRBPfE96yh2/DC3m7mcEY9M1lEF1Obk4liR1OUt22aD5vSB/gFM6rxS55lbEwCAI4H+fejaK8du0SSBLenapbNLEnrTRTT0dsXo9Q+k0zPIQcAsxmIUcmgSVJ6GqiWQtpTEuzT67YII9JB/Wh/wCm5IklRJP/ABPB+36yKgYEExOTJWXgYE+KOlsr1OT6kQVn2r2x4pNxy+figEyYlu5PuR969s2FNt90g/lxyaX1GnCtbK9VA+pQE/qKscepkzhjku9fwTe7qScSSMcniOAOmKdt+KKCDBGCGiNpnHygCMduuaDb8IY2/iblAk8z0MTimPD9JaKTG9hO4TjkgRH/AHzQEpN/FauvSN6Q8BLXzD5vyjvj8pHeh2NTtuLuyrE7i0ExtOJycQP1pzSHbdjcWR8D/wBW0EH7Y9frS3i2kUOvmhSp3HbkEATAHJzSBRNQmNLf87hvENS1p2UwLVxfLt4jBUj6iD7mp13R7bcOVjzPIg5CiM/p9abfRWNwUO7PiCCCJIEDt9OlGfw8XVIDXDtAZiANo3GBuHcxx2FEGqWQB00A+sjS3FaflAR55nbKmT2IOKR8N0XxFcoWNxYlVH5QBwesGJ96YvWF/wBJ88n4gxxIYDJH0pDwfUC0xLE/mjb0LRJPfApw6NTHTNkHrrv85veYsxU9Dg8Hnt1+lMu2y0mImd2MZ4PfGfqKXfBG1twJmYz9f861rq9buMNJAJ4MfxQkXU1Bvb+fjK3h724NvBO6RuyvA69zU7UagtdZgcTA9hgfSndFeHw1VkGTKxCnAwwYDJ6RSy6Te4sqhDHgmZJJ49jxNAtAmW/iEQ+b0m5ubYZWIW4Pm6q4wfp6djT+g1Fxi1s4dR1PQA/Q+lb2dAqb9O486ZIYQQY4+noetL6W/wD7u25uMTkHrHl9x1qWCaMw+MyA47qwej7GNi+yDe1wxIBYfT2gxW+h8ZFliV+ffG4/Js6SpBmSQc8RQNUy3AqEEH5i0YKjOAOO01pfO4gKoUGMwcBfertQZxJS072lBW8jXHUxuRl2wOk9fespW9rWDH4conRQJHrkjOZrKvcGpC0YVLJcsQzHAjkUC1pd7T8qT2+9F0ukV3IdwETsZmf6fr9qb1N2yk/D3GRENke+R5fp+tQtR12Z6rlQv84R7mB0A6R/PetLOp2E7QdzTMjG1uQfYwwPq1aNHlt2zuY8uTiT0z0oviN1lzdJJiB1Bj14iq5WKAmT6PE83bcjuxEAE49a9s6E/B+KMBOff4hH7VuzbjgZPp/ArLemlCsnduYR7wQPuTzTt1CzVr7ETS43lAjAmOe+c1lqwNpYMcRMeo4P1Br3S7mA6ggc8ev6zTen0ona3Lq0D1RpP/6sPqO9S/SVaBVaaWPEgIEbAGmeY4g+p5+9Navxhrj22QbSJGDOTtBPpnNeeI+FBJhYAUmZmSvzR9jQhoQDCsRuXG4QZjjPSetB5DuE735QalW34S6OjB0b4jYdejKQYP8ATkD3z0oGo8MdLLXg5i55iCYP/GVzInt3qQ1tkjdwcc5nH2OarXL0KgdiwUREFXXjhohgO1UbHzI+MP8A2ncm67iTIUN//M8A9I5pUaczHHvTWvMeQyYMgmDOIoxebc7QWJyR3J4A7+1GWoCDgXIt3A23CGMHABPbM+U9/WiDwjdDBpDTmJgyI3RnM0KzoWdgpBA5M4oo8Va23lbExGIgdOM0BB/29zWKJoRzRKFYJdTb/S2RB9fT1og1G03FEQcKwOQR7dJprTXGdZZfiLzB5juvpSGrsbSx2KocSDPbPtmkrs7g50JAKehjljWCGuPm4qETz0wfWhaTTG6q3J9/cYqGLwXg7v0Ht3NWtCyuoS1ca2xyFA3DrI7zjsaJlKjUEjHlHErr94xpLBDlC4PlIBPMQT/FZavh7YYEqDhl3YwM+/TFZoCg3CTv/MSeQf0imvhoREKBxK/KczmODMZHagDi9zHm8L/TpNkG/kCJ37FxTCXDt6SfXpnisp5m3E+ZSRgnmSMTIkZr2jsTCvg3YWCPzE4sWmLeWSQeRzVBQdkvMnoMGROW7e01lZRs1txndyKALmlvcQcQpOAO44MnPWqDB2tBUO/aSxByeg47etZWUt2oEiTiG0YkLpnPljI5GP1pK3fG9xJBIB58vP3X3rKynY9rcyZQPqhBN9BrdrYwZMQeogjPp/NU7VneguAf/LacTJOCTA7xkjPFZWUTaOojGA6794QbAwHz/NKsTBBQyQT0/Xig6XTi7cG1fLDCY6kGOecx+tZWUvoXNaoDd/H/ABNbLkXraPGJliO4Cifp9qZ/ELNaa0sSqA7X6gRAU+x69orKyrB2BF8KVviA1SC/pzdUENbIDCZkN1+81La7CjaJI6GYJ9Izx+5rKymKPSAzE4S0Z0niLNaOPPmDJJ9RnPH6UG1ojI3Y9D/nFZWUJHEkCTwmdmpTOs095V2LuCtEJAwekf2rbxOzbbTt8Q7Liv5THlPrjisrKyciConQU2zfE5G7tDFWEEHJGRTFnTISIYgg8jBHrWVlamB42DAd/MF95vrNKXJO4xtkluZGCMY9a10WqO5QCQQImcEA/r+9ZWUYHlqecbIxct6zrNB4GrJLai0GPzK42kGBjGD7isrKyg4D2iS29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9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1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3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5" descr="data:image/jpeg;base64,/9j/4AAQSkZJRgABAQAAAQABAAD/2wCEAAkGBhQSERUUEhQWFBUVGBUWFxgYFxgYFhYYFxUYHRcYFxoXHCYeGBkjGRcWHy8gJScpLCwtFyAxNTAqNSYrLCkBCQoKDgwOGg8PGiwkHyUvLCwpLCwpLCwsLCksLCwsLCwsLCwpLCwsLCwsLCwsLCwsLCksKSksLCwsLCwsLCwsLP/AABEIARgAtAMBIgACEQEDEQH/xAAcAAABBQEBAQAAAAAAAAAAAAAGAAEEBQcCAwj/xABCEAACAQIEAwYDBQgBAwIHAAABAhEAAwQSITEFQVEGEyJhcYEykaEHI0KxwRRSYnKCktHw4STC8RUzFjRDU2Oisv/EABoBAAIDAQEAAAAAAAAAAAAAAAEDAAIEBQb/xAAwEQACAgEEAQMBBwMFAAAAAAAAAQIRAwQSITFBEyJRYQVxgZGx4fAywfEUIzNCUv/aAAwDAQACEQMRAD8AuQtPFdRSrvHCoaKQp6aoAVPTRSqBsUU0V1SqEZzT08UoqESFSilSqBoVORTUiahCu4ji1tuskrnAEg6fFsRyB2JHKh/tBwdrTZmYlGErBkq2kBvLfUUR8WwbEC4ihmQMNejRMTpy+tCnFTiCpd0YKPIx7+VcrUYpObaVnd0+WLwKLO+E4ks6K0FVjKo88+kHQnwMdetWOOAKG2HKgoocGDMD8JGyyBpz6VxwLh63bIUEBive5x8SHOyBT8m0/jNe2B7OBrh7xy/dkZly5Z8jrtOkj6VRYHFxryMx5V6ct10iX2TvZsJb6rnT+12/SKpO3eNJZLQ2A7w+ZMgfIA/3VY9jwUF+wd7V0+4bSfmhPvVF2y/+bP8AJbj+3/M1vytrEcOS/wBxlLb5Ve8DtNauB2MRMp+IgiPF+7766bVBw692BA8ZgluagjwhehjUnfWBzko7O8K0zsNOQ6n/AAK5SUsstkBjdIsf/TFuEvckE7AclgQD5xSqwmlXYjghFVQhyYqUU9PFOFnNKKeKVQg1KnpVCDUqeKUVCUNT08UstQKOYpV3FKoQ5FeOMYrbYqJMN7eEwdOhipAFI0GXhJKSbPTDW0FvK/jkQSfxdSZoP47ge4zGw7KjaMgJiDTcW41dsEo6/wArDZhyI/UcqGcfxdrh1PoK4jU4SpntpZtPkxWuUEfY7CgYh7ZYZcobSNSphY9nb/RRwb9iyjMfE2pJ1J9Z94rL+yuFuXL0kNkUS+UjNlMjw9TOsfwmtQuXcOuGuraGjprrLEBY3PMAH3JNKyxmqfyct6uMU4gngmjHlwIXEWFc9Ay/8I596XFbdi5dNxwfu/ATlOVoJgg7ESYnYV6cUxSd8mvhtADIAQ0kSsyIChRMTOtc3+Po6hSmTYGNQN59eVbsueP/AB2c6EMT90+/gruE8INy+5cQAxzfPQD2owiBpoB8gB+lVPCccoFxWI8Hd6jXMGByx1iDTY7GllPIbBQevXqaEMmPTwvtsyzg5SaXRNv8Uto2UmSN4BPtI50qEcTfBYy0R4RrG2/1mlSv9dkfhA9KIdxSiuop4rsGZHEUorulUJZwFp4p6VEg0U+WlTGoSx6YmlFIigFDUorqlUIc0q6poogK7j3DmvWWtoVBJX4piAZO2x0FZr+wFGYPupIM9QYNa3FVfEOzlq82YghjuVI18zI3pGbFvXHZqwZvTfPQOdkin3veQqoquHkqUMwfENgRy2MbVZ8Vs3MrXUD5CDmlQs6xngHWRBmB85qywvAbNrUA7EGSfGCdmGxAOo00q0vcRXJlIH+8qwaiThFY2dzQ6SGqjLJ+H3fUzfD4skZWPwCF9Dt/vlXVylxGyLd45NVJ08p2n0pMZrlS4lZys+OWLI4S8FrwTEBh3Z3BZh8tq9L8tlDSoLQIjM5A+FQSAT11AE61QWsQ1tsy71Y4OxdxV8PBVIXMRpIB1Uep6dZPnetxRNUdW+GX7gzBMo10hTzkkk7mSaVEdqzdEi2wCydIUxPrtSrTHFjav3EtluaVNSrvGHoVNT0qIBop4pxSoBGpqelRAKKRFKlQCNFKnpqhLGFPSpjRAPTUqpO1vEjasEKJ7zMh1gqGU6iPSqykoq2Fc8C4nxoffKNO6D5idZIywBGxzE/KqDiPD8XmywzjkyagjkfL3r24BZe5gL53GfXXUnIJkbzBGvOT0op4TczWLTdbafRQD9RXOxJaiUnPx0dLFqsmljUPPYGYfgNwFluaOArwTOZCDqpH4lcBSP4hXlbXlRrxPCFlzL8aSy+f7yf1AfML0oSt4hLbXdQYtuyk/ikQpA5MJzQelZtbpttOC46KKctS7fY+Iti1bzn4mOVBG3Vj1gax1im4XxMu62SzJabQKsToCfEdyTqT1NDVq4SNSTyEnYDpNTeG3slxG6GsuxRVFEg/t8WRRlVCANBr+elKhl8coO4+dNT1qcvhh2RLfsxxB3fxNIIO/kCRRPNBfZtyHUDSdPTQ0WYFwyllMgkif5dD9RW7R5bW0z5F5PekaeKaK6AkU0qeKUUQDU1dRTVAjU9KmqEFSpUqgBCmNPFKoQahrtpgC1sXB+DQ6ahSd/QH86Ja8MdgxdtvbbQOpE9Oh9jB9qpkgpxcWFOmBHZ/ixs4e+hUFbhWG0nOBBHUiCPT3oo7MXJwyeRdfk5/QihFWGXKAMo6c9dT6neinsofuHHNWaPdFP5g1yNFkUcklLg1ZfcuC6oE7a4AJcDDQOCfck5gPfX+qjXA4oXba3F2YA+h5g+hmg3t3iW79VIOQWxHSSSSfoBXR1NPGyunltmgcNvKB6fnSDU3fMYgA8tTHpXpetm36nboB1rjtcmpx54OlsMaVPh+FX7gzLauOOoEj2pVNq+QbWWousigpMmQCBrqNY9po+4LgGGHtgA6Ip+YmrCxZt2lVFUALEaDpvPXf50+I4tGlTDqHi6VlJYk/JHYRXJNC3F+1b/tTBNQoCRykat9SR7VeYbj2SyGuWwHfNl6eR+tdOOrTjdclMWm9TJtukSbN8MJUyK7NDPDeOEX2DFmtsAYCywuNyAGuUAa9NOooktXg3wmY0Pkeh8604sinFMXnwvHJpdfI8U8U8UqaZzmKUV1TVCHMU9PFKKhBopq6ilUIOlua9r3DbgVjl1ytp7aaVX3rRN22SfAA3h0g3AQVJ/pzR6VcXuPqgBY+v8AzXN1OqliltSO7o/s6GbCsjf7GV4jANZbK23I9RVpwbFstnEBAWbKuUDUgkMs+gkGrXtORiEN22NA8bcsok+mYihW5nRGiQGEE7SJEj61y9kk02uzDKKUnFeCuw+NuWmzW3KnXY6bcxsas+19261vD32GUXLYDjlmQtBjzVpHlUThXDjeuKg2mT5Lz/xWgcV4Kt6wbJ0EAKf3WUaH/PkTXWwxc4uIltRaZmTWgrwQYAzHyGXMf8Vo3ZS5hb9oIRauXFUaZMr+cyZPqPnQRewua5lYwWW0hPIZkUZusbH0NEnDewXdMH75g4mCqwNQRzJPMzWCWknnVdUbcmRY5bk+wS4tZz37hsB1thiFCF8um5GukmT6EU1aJgsZZsW0QRa0+GYgglWmdScysJPSlW+OkilTZkeZvwe+O4lBqgxPHdyNcoJg9fwj5x9ai4vixMhtCCQQdCK8OF8Ma+4XlOZz/DsB6nX51zYYm3t8jXLiyV2V4MbjC40SWIGYxm0Jdhpry/uos4lYtGEulXkgCNIJMCCNR00rnFYCbYW0QhX4Og8j7VT2uC3hcW5dOcK0lUJzeTDTWDBjc8q6UcM8cko9eR0M2B4XGS58D4PF2sI7oVKtlC52/GAzH0BBO3pVtwy6zKWbQFpX+WBr7mTVJxLsuWnERFq0wyyZLgldIP8A+SSSeTNzr1xLraCWmvkKAM0GWOZQAuhkKMrHXT71ekVTHkjGUp30M1EnLHHF4CANIkc9aeq7hXELZAtq+YgaTEwIG/MnQ1ZxW/HNTjuRyckFCVdnMUorxxuLW0hZuhgc2PQedR8E7Xgzkm2gKALzI3fxcjMCRyml5s8MSuRIQc+icRG9PFUNu/8AtF8W00s2/E4EwSXLZfdvyq/ijhyPItzVEnFLhHMU+WulWdBXpdwzL8QIptq6Aouroi37AdSp2PTQg8iD1qobs4xOt0kemv5xV7FIRyI6b86TlhilW+huPLkgmoPgr7OA7mTbLMp1NsmYPMoTsf4djyiofHUQql6f/bYDlqGIBUg7naQauWuKDBInpOtV/F7dsAszWxm8LB2AS6P3X6Ho249NKtJQa2NokVN+5J/eePDnsLHdlFkyfwzHUHnyirW7ZVrZzMApjmPEN2E9CND60B2rinMUMqHKwYldTkmDqCBEjSVPlULjHEXUhFYhcpDLOniO0ekfOuTj1M8M3jcfxLuFvkldtMKTca/aJZYRiV1UQoA1Gm4GlHD45RbF1mCqVViTt4gD+tZpZx91bAUOBaJuKRlBI0Uka8jn+YNXXBMCMQs4jEE2rSqFtzlhICoWjaYjTU9dRW3Bl3Sf1GZop44v4ImJt3cVcuXbaMULkL4SYA/U7+9PVnjcdfkDAstuyBGUgDxAmTB110OuutKi1Bu2yqm10iz7R8BF0l1gOuWejA6fOateF8LFlMo3OrHqf8DapF+z41PJiP8A9JP55akhOgpyjFNyKZLpI88tNgvvS2XULpI9Na7Yf7NVr271pW7mHDcicpX9D9KrlnKvZyM00cO5+tZI7S8TH7OyHUFSse1ZjZfN7aVc9oLt8L96hST1BBkeXvQ3YuQw6HQ1xJQau+y+SnJ7evBa4DDsbqBDqWWPI5hB/WtKuOACTsKE+yGFBZ7p2tjT1YGT7KD86mrxzv7j2x4QjHLv94ogZvTMJHqK6WCbx4d0vJml7nRNxeFNxwSZUGV8pUA/lUfjmMNnChVmSzAfIH/NS3xi2rbO58KjXny5dTO1V3CsWcZczFQtu2QwG8trlzHrudNNKxq82VWN/pRY8C4Z3NkKfibxP/MeXsNPnVoLBNctcCwT1gac4P8Ag15vxNQNYnrXRy5/SqKN2g+zXqk5yfB4Yri7Ye4PCpVhzPiBkzlH4jECBXphuOtilZlkIhEmNz+6AfLmdq64VjkvXDMEIND5sdp5bfWp3GGAUgQI9q5epyxk1JN3+hrzYpaWHpuq/UCu0nHX+BSVB000n3FUto3iVW0WM6ACvTjOKzXMsiBrOw03J8vOovAu1yLiRbAAtuQhufjEncT8KkwDpMa+VDFGWSaTZyWrdhtheGyoFwKzZYuNvJ5hTt6kDTqTXnjez2GCF3tgxt4mEnlsYFXSoAIAiNAOkVR9prpbLZT4223/AN6/KurlShD2rnpFVmnOVW6B5uCq92bGS2qLBYA5M06LcPKRPiMxAmvHBcHGJV7bDJiLRK5jtc1bwv8AxCCM3QeVHPDuGrZtC2NYmT+8T8RPr+UVT4ngL2i9zDw0nNkOjDUkhG59QDQjgWOHCt+SRyKcqm6+oFJwtgbqXAVZADB/mUH6HevTgFpWF1SPGwUqekcvnP06US43Grfw7uwi5bzLJEMQPiU+YYqY5RQ/wPh90MXy+AW1ck7Q8FI6z+QPSskoW2oD5xcILcTcFi0RSH3k9KVeONwfePmBiYn18qVZ7K7Qvv8AauykHMGImQNQDBB9ah4ntqpUwdY/8VC4l2JAaLbZiQTBgHQ8jtUPg+Ct2LpN5TKjwgjQNIgsp8pq+VT3Xk/YXGXSD1MATbBVd1BU89RpJ86znH8ec3SUYgg7g0eXO2Vu2pzOCwEhRrmPLasyFo/EYk9NhS56lzdtU18ElFR8hHiuMHEYIm4olWyM0aElSUPkfCf9NBnM/P5f6aLeAXSyXLIynOQSjg5WA0JkagqSPrG1RrnY9hcVQ6ZmV3VASdVI8JJg+IEweulXjvzOyzUUltL3saGOEvFQC0kDoSLWg09aq+E9pFusA/gaBEmZ8gf0q57FsLGFLXmVAbmknkUTLPSYoAvYcd8VQ+DO2VojwSSG8oXX2rZlivTiKqpNBX2qxUhLQ3MEjn5fTX3op4HwzubKp+I6t6nl7CB7ULdkcCcRiDdfULDa+WiL7QP7aOMZcKW3YakKT8hM+2/tR0kKW5+SswY7TYsPK2yyskrnU65jAIjmNxPmag4LhjuhNxy5AkwSFHpGpqs/9VCsBPlPrXeG7Qq5a3aZswnMGgfDO2uux9NKZkUXK2dDT5cmOG2LLbg2KSzcVJIBcMRMq2o+KddhAE8/OibtNjFRCWcKDMefoBqayHH9o8t1WGpRlb5MDH0qf2o4+t1UdHLd4gbUyyGSpUnyKkCubnxXkW0mTNPIkpO6KTj/ABkXHZbcheZ5sfbYeVR+CYFr+It20GrMo9BOp9AATXtwDh9m9iUt3nNtXkZhAho8MzpBIj3FWuK44mCvMmBXIULo9y4Fd7hBjSRCLIOg351txY1FWxDdcI2Ft6jLggHLnVjoOijy8/OgThn2oOSEvW1JOgZTl1jSQTG8cxVxwLtqbzHvEyoCVJ5ht9p2A3rZuizL6cgriny12kESNQdR5g7GuglWsrQHduuEghLo+ITbbkDmBKk+YKkf1VYdlcMt3CYctytNaPQqCVg+6gjpr1NTe1NgnCXiBJVc49UIb8gag9g74uYUxpluXBHTNDj6sap1KxncF9GDONwxs3GRiBB0nmIEEdQaVF3EcM6OQllLqnxAsJyyTKjyzS39ZpVneki3dl1kddFjct/fJ/I35ionHktFPvLecxIMEQP5ht6V7cWvBSfFly22Mz/ECFGu52oQbtoFJ33+dL1GeSW1ItLGlREucPaSCrLH7wI/PYedRcRw8rvAjzDDXaCsipnGu1fe2gFOoZSfQA6ekkfKoWH7RpoGQg8yIIn00rlrHxYGSOzUjFoCNw4PujfrFe2Y3eIp3TkzcCmBBRVMMPYA613Yu27wDI2VvkQefrV3wXglu6HS+AHYlkKgKxHN1casVJPpOs6U/TJ76D1yVXHMeq2rtu4pW7n8K8gcwLkH9whjH9NCq3ave1HZe9hzmYm5b0UPJMDkrSTl6Dl0oabQ02balUiSlu5NJ7AX0NhlU+MMSw5kQMpHly9aKHSdDqDWR9nuJmziLdwciA3mrGGHy+oFbI1mt+KacVQtxAbiH2Y2bjsyO1oE5gBqF02APKdd+dB/aThVvCXMpm4wUgPAUgjTxD8URpqNzvWy3YA1/wB61l32iYRmdrgViJBkCV10IMGQdAem9Jz5I2o+TXpXy93wZ1jLrMZYydJ9hA+lSmM2kHNCwPoTIn3mvMqJ1Ejp18qk4rFvdLF2MuxduQLEzsPWlbkkWk4pkTDKcwYfhIPuDNeFy6xdmbckknzJk/Wifsdhc+Nw6hc47xCQeimST5ACfatJ7TfZfZxb94pNm4fiygFWPUrpB8wabBbldiXLkxJG51b4LjRW2w5liT1MqB+YopwnCbNvNaAFy2pKliMpcoRLEbsC20MAI516YDsrg7+KtqZtgz4VOjsBIGslZAO30oxbbo1S0zjDemGPYRmbAWS/MPH8veNl+lEASvS1hQihVAVVAAA0AAGgHQAUrd1GMK6k6iARMjcR5Vp3HP28kfEYbOrLyZSp/qBH60C/ZbdI/aLR3BRo8xmRvqFrRxarNOFYlcHxnELcIS23e+I7AMBdX8o9TQ3EUTRF86VV+PxtvMJI1AIidj7etKs71MTbHRya7PTE4QNiMp2eyyn5x+VZ72i7PZMSbVsZ9F2GoJ/CY5/5rRsS/wD1FlvK4v0n86SYNDeN4AZgMs9SPxeo29qOTFvRldcMGLH2WW2tLnd0uxJKwVHlBHL1qrx32VXlE2riP5GUP6j61pXe0xu0fSi+KK2jFMV2fxeGMtauKBzjMvzWRUnhfaVlKSYdWBDH8JmCfSN/Kth7yqvF8Aw9xsz2ULdco19Y396W9MrtBUqJKPbxdhkcRmDJcT8SESGHqGEg+QNZBj+DtbFwOVzW7mQiR4hJCunUEgyOUr7HHaXD3rbNcttHeHUqSNY6ciQOsabAmgi9cNp1uHXI6tH8rAkfIUMlN7WiNrwcdneHtexNu2o3YE/wqDLE+QFbkLoO0UAY28uGwJuYci2RcKM6KuZ0W4+kkblAuvnVH2Q43cQM2dUDsWhiWzkEj4eQ/DII2O8U2o4lUmWitysPu0/EAmQeTH6gUJ8Sxpa1cgxKMB/UMo/OiW/etYq2Q2jZSAdZBI/D11A3oI40clh/PKoHvmPvCGsGoSctyd2D7wDe3rB5b0gKtuJcFureugLmCMQWB8GgBME1D4dw9rrQvuelR2uydhD9nnD7r4tXtMUFsSzZcwg6FDsPECRvWtcS7R2cOJvXFTmAT4jHRRqfahbhnF7WBwgBQgJ+7EuTGpJPxEz5ADyrLuOcXbEYi5dfdzIAMhRyUTyFboSgopJ2VjcmW/GuOIt1zZLNZZmdCVK/ESWXXeCSJ6RV52G4PdfGJcxANsIve2lYEG5yDCfwrMn1XkapsU63LaWQsnwIo55jABHmSan8Wxl7A4g4ZWEYds1pgcxUEGDqfxK0Mmxj3qryQjPk1TyT2bb4DjtVxN7TIFYgOlxSPPNbIb1jMPehq9iXRu875i0qy8suUbECA0kkmd9JmK8O1/Ge/SxetmQEi6Br3bM2gbpLK8TvA60LXuO6RNOlXAiDdGv9nO0H7RakxnQ5XjnIkMPUfUGs6+0S7OPYr+7bU+bZAfyZR7VZ/ZziO7sYjE3jltsyKpPPIGnL1MsB6z0r2v8AaOyX70ABmIaSBmBCwuvIgUvPlUIfVlI8SKN8RceCf2p2gBiucKCNMoAGkCBSoiXtqg0zsI5AmPpSrmetL4N61K/8oL+KYru8jazJUDqWEAfOKmIuUAdABVdxxZ7gdb1v6GrULXarmzA3cUjmmr0illo2Vo4FcXGgEkwAJJOgAHM1IFuusSthELXb1tVETJB3MQQKXPLGH9ReOKUuUB3E+NPluF7ObDk5UuAldjuTB57afnVJj8NbNrNdDIPCJIMAt8ImNSelc4TtrcW2bV0C4neNqd2XOSJHIgbe1c8R48l9xDMTAVVA3c6LPSCa5uXNOT5/CjdHTYtm5v7iHh3ttaNh3+6Z0aYYaAkGR1iRI8ulDuIIw9/uQ2e2QpDCSNRqwkAxMyI5E1dcRwKWbjA95bCKMw0Zc4CjwmdUZjmHrGnKXwm7kHeIcxkBVAKySR8XVYI02112qspSbpu0UjibVLoh4Li72mAMkCrq1xCxibqq4OYBisDwPcIiTqNgNORJO/O04d2cU5rdwWg+VXXLJUo4Pwsf3SCPhjbrXpf4NgVt946m2yBWkMcxOhUgagk6cqK08/8AsqKbVGO6LUqBHtPiVBa0UuICOWVcwEBTMGV8PLprQpgQ9ls1tyDsfOj3i3Hrd77vKoLAgM6IztKiYMHKQZiOtDPaPs42HRbisWVpkGNOh05T+lNjiaVWUptWccR7Qtesi24AIYGRpm0YajrqKrcNw3vZJYIBuTrvMAAb7V3w/BtfUlYJWJEwdZiJ5aHnXpZsZSVul7a6mYJAbTUjmInbXaqP28LsWlXRb8AxVnB3RfuFsTcTW2i+C2rQYZiZZo5CB16VUcS4q9+9cvPGa4xYwIEnoOggD2r1u8Igk99aIB3Dyf7QMw9IqMTYUwzvrzCiNvUn6UFHy+SzbZadieMpZxGS6A1q+O7uBgCNT4SZ0gNofJj0ov4r2UwOHvC49n7tbN24ySxUstyyqwJ38ZEba0F4XgFohbj3lZTJCKGDPyIJYAKOpE+VFDcc72xdtOGZrFh7dwnRsrXLQRwDuVKoGGnXnW7Dli/b8C5fK/EoOMdoTiGWFFu2gi3bXZRz20k/75rDcNFyNQBuSTA9/nUE4AzoQfQ6/I6154THFgVIjKdvbn7/AJ1z8jlluVh2pBEvBcKNGu3Cf4CqqPKCpPuT8tqVUndT1p6Tx8h3o2Xi8M2GjneQ/SRVoFqnxDMf2QsuU94unTw7fKrtRXbsnhHOWmy16ha6CULBQP8AarCYhrIOGJzqwYqCBnWCCJPPWRWb8bvXEBS4joRqQQR/xzrawtZz9svFSlmzZUwHZmeDuEC5QfKWzewpOTGsnY1SlGO3wZvdxPnFeuDxgDEF8oIOuuhGqnQfvAVTElhXpY4VcYZlVmE5ZAkT09dazPHQN3FBXb4q95LjEkkWyGOpTwgSxEESVAB9AapbuM7pgoYmEWdCpDMhkQd8ucwecT5D14TjruFDowZVuDKwIiJgSQfL5x5Vxi8M9y6XdTlvM2UgfF0AA5xHzqqVcGjdcU2+Q7GPs4rB2kDm1fwyI08zbygOylfiEQ5G4ynShu8pusCBk1JGUaLpz+QqHwTDqbbS+xGQzsdTB6hgCJ/03vC7du4IeecdBWmT9UXHHtlYMcXJZVuJvaMOBy1lW05SPqK9jxrvVhmAkR4tteX6V78XshWZk00IMbOvNT1mjfBdgMMqC4bAvZhmFy0z8xIItFtYkHQk+VWx45Lgo5KPBm/A2a1euqpUwIYzI0P4epnSeWtW+KxDsotgeJ+X7qnb3P0HrVj/AOm2mdVsoMqkyIIJadQ2fxb7ivLBY+3ZulLp8bnV/U8+ntWSWOUndEl8oqr/AGLukA22EndTIAPkak8I7Dsrh75DQRCDxAmdM0jbbTnRPhOO4dgAHAOYqJBE6TOuw8zUm9iQQO7MgzLDb+Vf1PT1oObXArdI4s4e33YBudx3TB0KgOgYHkjAhTOkIRMnSqzi3ExefvBaKXwGS5GqXrTDed5BA0O076CrCzw7WT/ojQCpwwCMCrKGB+nnPKrvUz20DG4qVszvDNPnV3e7Ij9k/a3Y227xVzE+FrYBzHLuzSAojeai38GMLibdu7Js55B5lCwzCRrpzHnI3ox7d3Fu8OvOhHdrctW7WWMpVLih2WOrEgeVsdargxXch21KVroFr+Lwtm1hywYtdtd6fGBBNy4sR6JSqw4B9nNvH4WzeNxrbAPbYKqGSt65BJImcpUewpVrWLHXSJS+Axv8UT9rw+GJJdbmYHrb7slTPPSR7UViKz2yqHFYW8JQWVdHzEsSpUhIMawSd+tG9q+GEqZHUUy4z5iyilwS5qk4/wBqreGViZcrEgeZAAnrrUji2O7q0zc9l9Tt/n2rKO1mMMBJkk528yfhn2k+9Jyz2FZT8IPuCdureKdbaIysW1B18MEkgj0HzqF9ofZlMYFh8lxB4dBl8TKTmgT8IMetCf2cnLis0SRbc+xKr+tHHFLhJJmKRk1HtpPkKM2T7OryT97aI3HxzP8AbpUUdmb1twGQusgsEJ1UHUcuVGuJflv71RcV433RK2zmuczutv8ARn8thzk6BCyyZZPmwqt8NVrGa7AlMoXkQf3xOugA395rNeO2FF9ltfCNhJMacpq9wKk2O8xV64iMYTUkmN9wSfboagG9h+8+7OYHYuCGDRuGIGmkwevtQjKnZuy545Eo0VmCtoLZLneQgBGYOpRgxB/B8Sk+dS8BxQfCTlInf/PWuOJ4A/8AuLqoEGNhrv8AX513icM9+wCoIbMo0gd4VUiTJGy/U0/HNp8CHBxfuPK9xFMQcgBS2GXNe1OVSwBkR5GAedEfZv7TEw4NtrbNZkFcu9vN8aqDvbzZmXYgNHKgfiGNcr3TIEyZQQBBJRMozDqAW1/jNRMCfF/vt9aepSjywNKboNcVxw3Lly4jSXZmn1Mj00ihDiGKJY5jJr6EwHY/CWLOU2bTPH3jZAQW/FlzTlWZgCsp7T9h+8x7W8JlS2VDnM2iHWQNzBgEDzIpEdUskto+WncI2UCMMqEGSVlt4mT18o95oq7P9og2S1eIGRQqMdBGbRT567+VDGJwDWmCZs8aDSB7eVeLqQfejNNGOcbZq+WK74erXLht2VDMPiYmFT1PM+QoH7F40ti7S3Xc22Z82v7yMSdfMAz5UVntZZN027RNpRooXRdCef4n1Op3NL9Pi30KqmE2P7EW79k27pLE6hxAKMNig5DqDMis67T4XGYKwcLeg4e4RkcCRKsHhTupJklT5xWmdksVcMhi7IAfiGgM7S2pO9SO3fDhiOH30iSFNxP5rfiEewI961warhDopVaKD7InnAET8N64PmFb/upqz7s12ybB2mtqCQzl/mqj/tpU1BoKG4iuWZGteFvtM2HYNbMzup1B8o/WqvtL2KvYMh1bvUY5VInODuAV9By6VS2+KGBm11P6f81g2SxvgTZovFO0YxVtCghQwlSfEDlOhjlWf9ob331yf349lEfoKvOyVgsrvHhkA+p+EfKaHO1Df9Q/87H8qFynLko1yX32fYxEa67ky2RFgE6SSdtvw0X8Tvf6an9i+AphsLaBRe8Kh2aNZbWJ5QCB7VQfaHhiT4L4Bb4rcGYO8sNh5Ucmla91l1wC/GuPbpaPkzj6hD/3fKvLslwYX7pZ47u1DEfvEnwr6GDPkPOqf9nMxppRRwrh1/uVSxaZs8szTCyCVAJIgRB58zS9raqJZMue0GItXLJtsQBpliBlI+EjpHSs1uWtY39KNeIdkrtoK2IYZW3ya5TyDM36U+FwCIPCiMOTakyDOp2PppQaePhhuwZ4fgn08Yt6wc0x/UBqF9qI2ui2loJlOQNJGo3mR6xUThlotdYtqfiM9Saqe11h7bm4S2Vz4DJgEASrfUj/AIpmKdSLwyX7WeHFcSMRc5Z2YASIJJMa+VF2A7FYe3aLFVuHmWnX0A2FZuuIi6riCFII5AwelGmK7XswXukJSIY9NpkchqBJpma5Hb+zZYYKTny/7BHd7VXFLAXFAyELn3BEDckT71n78euLilZiQSuUnMTIJOhOxGbXTyqbwbif/UrduKGWdVYSCDoZB8qkY7A2MRiu6SCpPhM5Y5mT0ABPtSsaWOXCK6qXqKTh18A1iuLFn32NSLl0t8gB/aJ+oJqVxLh9hLhFkHIAoVmks3VjPwzB05CK4w2BLMQfCBuTyFXll3I47fg9OEYa691VsBjcMhQu+oIPoIJk9DWrdk/s2Fgi7iGzXeSqYRZ6kasfkPWrPsT2eTC4ZPCBdcS7fiMmQs8gBGg0oiDVojjpC0l5O7doKIAAHQCK5vquRsxhYOadgI1n2mm7ygH7S8ZiGezh7b5bV4MWjQkoZOY75cpGnOmUOitzUV5MnxFrKzKfwkr/AGkj9KVTOJ8Fa3cKjxDcECnpTafIx4ZRe1ro2ntK0CwemIs/maH+2PYtMQrX7ChbizIUaXY+I/zdDzirztsJwpjcOkfWrPC2siKo/CAPlWik1TM0o+2wZ7D9mDZw7G4wbvwjZV2UAHLrzbX6VTX+xJu8UM62UCOzHmf/ALfqSNfKjS7d/ZyYBKOSQB+BtS39J38ta47JWT3LMzFi9x2JIg8hHoCCKjUbX0FqDas47T8UbD4Z7iKWYCBAkLOmY+Q3+VZfc4gTZLkkvtJ1JYnc+fOtK7fYV2wd3K+RETO+mtyD8E8hzPtWW8D4NexTi1ZUkSGYnRV5Sx9J9aTmTlSQK5Zzwnhz3HVUBZm5VsXA+GmxYS2xBKjkNNdfffeuuzXZZMJbgeNz8TkQT5DoPKrnu6GKGzl9llArsVgVuIUcZlYQRQTiezd7DvK5rludGX4wOjrEN60fcRzLbZkEsokDrBkj3E1xw7iNu+pa2ZgweoPn86vOMZrkO3ngzhMIEd/4mzdOW0cudVvbDFBMKQVnOVXUSBMmddjAIB6mo32l8dIxt61aYoqlQ0aFmyjMSfXT2oKPGLhBtuzMh1ykk6jYiek1l9Ha+wLG27IbXxrIBkEazp5iK9uHXibiqmmcqsawSSBr1Ewa8cVYjmKKfs/4JZa8Ll9wcmq2xIk8ix6DeBzApkpUrNCdEjG8OFi82HvIe8lQuV4XxfCyllIKtPOCKkW+yr4de8uq9kNnhypOUgQouAfChP4uh2NW3ang2HutdhyLz/ejNsIAEA80bXTlHlVh9nva39oUYXEvldVi2TB7wQQVcncgfMDy1GOMZ8r8hr3JJvoCbpUhSBBbcdCN/oa1Ds72Xs28GHvKrXboFxpHwgwUUT0ABPnND1zsZZuX3w9tu7cvdIJkhEUEgAaZlkgSOlcdqMJjrdtJzOgU5riTkbXTwj4VCgAaCdTWaeOb5gFP0ueP8lz/APGThiBcRoJGoE71a4LtkP8A6q5fNdR7jesowXC7t7VELa6nYT6mr3hjpYB/aLyeJSQgJciDvImCdQBz9qas019TA7b4NesXg6hlIYHUEbGhT7RcMBatXswU2nYTEytxCD//ACpqr4R2rt2lKWmdtZj8W/4V36VQdqe1d/FZbL2SLStmJCvnZVBzTPkSdhtWiOaMhsJU0z3sMjKGF0wdo6Uqq8FiGVfuMLdu22MhoaDoB4ckCNKVU9c2VHyzSu1qn9m/rt/nV1k1oBxfFpttazMy94HQtvlzTDHmQSdaNE4zbjMWGXrVlqKlTRjpOK5O+JYc3LLoNyPCf4ht/j3qJ2Wun9kt9fHPr3jVbd5VB2dvZe+sz4rd64B/KxzA+3irRxZEm1SJ/GbDYi2cONFuCLjc1Wdl/iP0FTuF4C1h7Yt2kCqPmT1Y8z512qQNK9AKjplFw7PXvqXfV5RTxQpFrZ6G9QtxFWwuI762PBc0Ycs2sg+R3HvRLXliMMtxSrCQwgj/AHao0VlbPnntpg7i4m67Bst13dGMeJS08uhMUNKJajb7RkjFFAZCDKJ8mY/kwqLb7NHIGzKJAIHtWZvi2bdNgll4QNPae46oqlmMQACSSdwIq0weHu4a7Fy2wykBhrpsYlToY8+dW/AVFpmkI1w/ATrlGV5YAb65eY5URYvF2wnh3G8md+frRgr5Lzw7HTfJUX7D3Rqwhe8NskSSgVWHr8XzBocLBTpy5+frRHwniqXT3UlTMrsASZBWToM35+tDnFMKLV/u2ZT8MlfFAIBOhjxDUR1BE86WrUqHpYo4/wCfkGnZntet3FWziTlNpLrFgJLjJqCOUqWJjfLprV3xr7UJGXDKw1gEgajrAO3l/wCKAu0OFwyNbu4F+8REti7IhgwyjOwOsMxgxoD61Cu8SzA5QFDTOXTflp+EdKZKTgtq7Oblbk78E3H9p790EG4QpkEKAog77VVrXM1J4fg2uuqW1LOxhVG5NJSE9BN2a4feYi4bZCFTlfLofENj6j6UUXbVyMqKWuMCFgTGm7ToBr70Z9nOGNYwtmy5Ba3bVTG0xrHUA1nnEe3jYLG4q2irct945EkiLnMyNwCcsdFERTvQXyCmeq9gsawBzBfIv/ilVjY+1XDOqly9to8S5cwB8iNxT1ZaSH8ZN4NYDFi6nRhuP95V2LhAK65TuPPqPOlSpTRXo1DC3xdtq6GQwn/z5zVNwmzHEMTPJbZH9W5+gpUq19mmPkJCacNSpUSh6qJpmIpUqATnP5V6W4NKlUZEAeM7KWMWuJttIuftGZCuXOugmC34YJn0FV/EfstxCqq2LwdQIOcZSIHKJmdNOUU1KlcNcj05YpXB0WnC/snsJZOe47XiD958IQxsE5jrOp8qyvjVq9bvvZGViGy5kMqx6gmOtKlQyPbHgTud3fZzwjs1fZ2REZri6uBEqJ0bfUc5Fe3aLhLd5mdStxR49IzEbEDzH5UqVY1kbnRZycVXyC11oke1TDh3t5Q6lcyh1kEZlOzCdwYOvlSpVqfKKyPVTNF/ZTtMmDU9zbFzEPu7/Ciz8CAamdyZG46UqVVjLbbFpWzV+z/Hnv4Y3rttbZzMqgNmnLoTrt4gRHlWK9t8GbeNvTs7G4p8rhzfQkj2pqVOk7jYZIpWtMIkHUAjzB2NKlSrNYD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7" descr="data:image/jpeg;base64,/9j/4AAQSkZJRgABAQAAAQABAAD/2wCEAAkGBhQSEBQUEhQVFRUUFRUUFxgVFRYaGBgXGBcYGBcYFhYXHCYeGBwkGRUWHy8gJCcpLC0sFh49NTAqNSYrLCkBCQoKDgwOGg8PGiwkHyUqKSwsLSwsLCwpLCwsKSwsLC0tLCwsLCwsLCwpLCwsLCwsLCwsLCwsKSwsLCksLCwsLP/AABEIANkA6AMBIgACEQEDEQH/xAAcAAABBQEBAQAAAAAAAAAAAAAFAAECBAYDBwj/xABFEAACAQIEBAQDAwkECgMBAAABAhEAAwQSITEFBkFREyJhcTKBkQcUoSMzQlJygrHB8GKSstEVJDRzdKKzwuHxFjVDw//EABoBAAIDAQEAAAAAAAAAAAAAAAMEAAECBQb/xAAuEQACAgEDAwMDAwQDAAAAAAAAAQIRAxIhMQRBURMiYTKBkaHR8HHB4fEFFLH/2gAMAwEAAhEDEQA/ANPlp4p6UV6mzz40UqeKUVCDRSinpRULGilFSy0iv19aqyGa5kuoC4uyEZAUyzmzjSe2kD60F4Mri2bgUuuqgLrlknUD9WQRMnVa0XFuLWfACvcYXE2ZWOYMNDoNDrOhFCORcSty7etw9zMA2RRpMnPMaAaj+9615vNPG5Sk0+56/wD688MYapLbv/P/AEJ8slluX0uKVYm3ehjJh1Kkk+9usESbtx3Y/ExYn1YnQDv/AJV6TjsyY4PlVZS7ZyhtwhR0Yk7DMXE+ooLg+XVOIVYCqksygk5iSNjAkTp8vWmc0nkxwhj5/c4k4NSlk7F7lbhxW0C05ZzKD3iMx/lR6hvEePJZGgzR2IA67H5dKnwfi3jqW8NkHckEH22P4U50uTDjrDCVvv8A1EZqT9zL9KnpV0ABGlT01WUNSp4pRULGp4p4pRUINFKKeKUVCDRSipRSioQanmlT1RBBqVKKVUQlFPFTpqzZZHLSy1KlFSyEYpVKKVQhGlFPSqEMZz1y4XAvWgAR+cyg5mmPN2069dar8kYVlDhVYOxUIQo7NJLHovof0oMyK3dBeJcYacliGcNl30LZCxUHaQB3GsDrSHU44xvIuXtXls6fR51OUcWX6b58L9jMcXxF4X3t39x5vQ7SR3799TTcJxcXApMSCAZ2JifkYApuIYXEufEvrkgEqJEkD4tvcGD3noapXLK5SzmNoE+YzoIHbcz6GvNZY5MWSmmrQfqFjjkaxu4hj7qcQ+UMuhhpPwx0H6x3+h33rVcNwi20yKc0EyZ/S6+3aPSs9yzjrWQeXKMxAAEktGrsx6kEbCjfCuBCybl3xiweIVoASWJMGYJMqOm3rXT6DLixSV/U7V+F/limaDlFvwEKapUor0ZziMUoqUUoq7IRilFSilFVZBop4pRT1CDRTRUopRUIRinipRSipZZGKUVKKUVVkIxT1KKapZAJwTmcYh8mWNN5670erzLl7F+Ec3UyoHckQB9Yr01UgAdgBXN6HPLLFqXYPmiovYVNNPSroABqanpEVZBqVKKUVCHHFZsjZPiytl940/GsJy1jFVVDZvE++IZM6hlytJ7gkz18wr0IIeledcSi3ibgC5Ql0so/emfrNcr/AJGWjRPwxnB3RuuIYIXbZUxO4noeny1IPoTXk2OZjcOfe2Ba+hP85+tehNzjbTFNZecucBXEEDRQQ3X4p11rzq/mN1wSfzjKSYBzAnNMz3/Ch9bOGWMZxD9MpLVFljBYxwMqdTPt0/lWr+6FsP4uKunwknLbQxmYMV8zHrmBAj/2C41ys+GS3cZlZbhhFQmZifMCAeh27DvR/wD0debhvggZ3OR9GHlUkPGumgAETuT21U6LHHK3OrpP8m81xSV9zbcLxVi5aDiCsAyT09a53byMxyAgDv8A1pXm3D8LjkUW7dt8syNssnrmmPx6nvW05e4fdto3jsCzEGAZCgevU60fo4dT61zbr5A5nDRSqwnFKKlFLLXdsRIxSipxSipZZGKUVLLSipZKIxSipxSiqslEYpRUop4qWSiEU8VKKnbSqbLSIKlKrtu30pqG8gVYwBw3hdjDJrbUszF/MASOgAnaB/GqHHearjXLVuzGYsSdoyjTX0kn+7VXmzEXLbQR5W+Bh/A9jVzl/gDJbNwnLecDKTrkUGVBHqdT715/F0uT1WltQ7rhS1cHTiWIxGeyqosgglxAU7ZwSZyiJ/jrFF8PezCdNCQYM6j1gUJvcu4i8jq90ZmIfONkCg7Aic0xBB1npFDcNzLbteGudiqqJhNyZzBidSQTHuJJNdCGdYZuM34253ZvPHHlgtPK2T42XwayKUU1i8roHUyrDMD6d9dqHPxby3HPkt2+umZyewPw7Hod6dzdRDDHVI5kcbk6QSilFcOG52thrmjP5sv6oPwr7xv6k1fXDnKWkADua36qUVKW39S1ilJ1FWD34icO7OczKwCgAEhY322kwZ9PSgfGME2NIcKLbiZDAjMhAhgY11n6/U9i+JWrRAuOqk7a6/hsK5PxG0yyCWG4ZFYwdRoVB13/AJ1z8mDBkySlKV/FnQXUZZ4o4VHjvW5j+Dcv3LuKW7e+EHNqdSV2EdII19qbnHg6JfVyGVL1yHI6MwVWYe6kH3BrpieKlLzZWuoGJIzq6BiZLlQw9iR66aaAHxLmG/dNxbxkbZWUysEiVWRlcT17UoskYKWFq9+e385JCMtafBpeK8Gt4TD5EzOzB7drOZyO4GYoIhZVTOnQdzVq7wS5dRLazbtqBqxadOyd/wC0daqcL4ity5Zu3Lua62ssmW1aSSGCKT8TRGczW0y10Fix5fpdR8Lb80KTlKOz5BPB+ALh5yszE7zEfQf50TipxVbFcStWyFd1VjspPmPso1puKjjjS2QF3J7naKeKjZxCv8LA6xp/XrXXLWlJPdFUQy0orplpZalkohlpRU8tLLUslEIpRU8tPlqWXRCKUV0y0+SqsujnFOKnkpZKqyUIPT0stKq2NblXE4YOVBAInqJ1EMD/AMp+td3IG5ANZXjNvH25yMGUkkESW210gQI6AVa5a4mi2XbFXgWYTExlAB8uu7HtXMydc8cqkqXyMLEpRRLifELyWWFtA+QOWdHU9zqsyPaK884bNy4E6swA92MfxNX+C4lhfBZmHiZlaCJOZSAIJj4oMeldOEcCvWsZaLL5Ret6groCSQSAfL8BOvb2rnLT1ElSfyMyk5K3RsxiwreAgIW0ApJGjCIMd9Zn1rladMTe8FQSllle4f0SyzCDvqdf2TWZ4hxt7OOvhWFy2SWXWQCygjKw/tNEela3heE+54FrjfnCDdef1m2B9BI/GnVF5eouXEf4hb6Y7dy/f4vatzmYab6jftUMDhbNxTiFLaktlzeQ6EBisa7Eiaw1vitk3Gdoa5cB3jMSNyNPWe/ypuGc+LbsYlBlJGVlnTT4TA/SIJUfPsKF1jnKL3v4Oup4Y4VGMKlXPnyVOYuL21vMzyROWAdW11yzt716FwcWhh0uWgAjWw4gfokZo79de5rxL7s2I8bEXbqKqFcwMl/NOVbaAQdiNSAOpFel8G5/wIw62wLii2ioEZASVEKDKkg9J96P0WJYk2+WczNFtUvuEbHBTibdx7290MEkTlQ7EjuTB9IERQPjvD1t2j465blu0VW7MrdULGUmNWAkjrp2rfYO+txA6GQfwPUEdCKGc4YEPgr2YfCufbUZdSR+7m+tNvDFY9Mf9mMWVxn7l3/B51jMJctYUC4MrDNEkHy54I09RMf51qeQuI3bofNmKKAJYk+bspPoST8qu8T4UMXgcPEAstvzxOrqqkmNxMfQdJq8ps4GwtsOEVIDO2vmOuw+JzvA2G+kSDF02jLqT2/nJU5ao1W5jOL/AGgPcOW1Nu3O4PnYe/6Py19anwG49265w+Gds2reZmPWCWYGPr09KKJx7AWY8LDBvOGa6yrJAbMQubaSB20nSjXD+b8ICz2sxZ4zTp8O3p9BFczqsuSUmr/YLCMUgXg+BYzOGZrduDsVBI9PLr/zVq1QxrvVBef0dwlu2bjnYIsn67Aes0Xkt5mEE6kdj2rodDNU0otfLYHLH5OGSnyV38Ol4ddHUB0nDJSyV3yU+SpqL0nDJTi3XcW6fJVai9JxCUsld/DqQtVWovSV8lLJVkWafwarWXpKhWlVvwKeprRNDBWOvhMrsPhDE/SCflNYvj2JsXc13xF8o1VUAJBMasDqdd4re8V4el1kR9VcXEPzUH/trIcE+zO06u2IzDMSEVWgqATqSJBP4fWuZ1WOeZqN7DCpUZhMEjENadSQQ0AgnQg/1pRg27q/eMWttmVmWAuoXIZ/KKdYywJXb2MVax32SgHNhsQQRsLi/wDcn+VWeXbeMwdxjiVDWgsF1cHN5gBA3kSx22n0oGLppY58bGk/D3PO0xhFzMQPizRGm8xHavZ+GYpMXhluZQVuqQynUdQynvqCK8u43w23exbrhNc75kBAUQYzASf1iSPTtGu+5N4rYsW1wZcG7bnOY8udnbMqk7lTptB6b0102qN+PJiUdRk/tC5aw+EsK2HtqjFtZLHppAYwDqdRrpXmdkfGSxk6REkzJmZ/WC/X0r2Hm3FP+XW4sKVcjrIMwR07V5CUgx6x9KVllbnK1QzDJ7Egny/yfexlu/4BBa2qOUJgvJIAU7SIJ1PapWeT8SpOYC3cXUo5hh1EnUdtOxFbzkhxwzA3MXiG8t7JltrlLGCQu+zGTpOgmRNZ7i/FrmKv+KsWLd8kks2fJlGUuwAEA5QesfSmlCop9y8M4uT18G++zjgt+1hmbEaNefxFUEHKuUASRpJ39orUYrAeJbdDs6sh/eBH86xGO4+lnA4RbNw5CrWm1BMoELSdiZn0IYxoRU+S+bS+IOHLl1yM6ljLDKRMnsc31ptN8IUlFO5HblTFn/RCx8dvPZjqHVzl+krvQ7F8vX8bgrNy34Ze214eG2YT5yhYs5MvNsHUDQ+lCRwTEeLiWtutsXLjuqi4QfiZl2EdepA79KvWvtAGCQWmV71w57tyCAFNy6zSGAIIYMGiIBYa6wF4ZYZJSjYx9EVKPN2WuCfZiXtu2MbLcYjILbA5ABu2kEk9PT1q3hvsptA+e87DoAFX6kzWi4JxpMVYW9bnK06HcEbqfUVfmjehDwhWWVybbK/COX7OGTLaUCdydWb9pv5bUQ8Md6rzSoqjWyMaix4Y70+Ve9Vqktsmpp+S7+DtC0pWuGWlFTT8lajvmWlnFcMtKKmkvUWBdFSF70qsBU1qnFFqTLHjUvFqCipQKHSN2x/GpVAmlV0irYP4hcjw9NTcCj0zBhP0q2KCcM4r96s4e5GU+OFYdMyo5Memx+daEW6ikmrRTTpHGqfE8QyKAoUs7BAHbKpnUhj+yDV7FK4RjbAL5TlDaAtGgJ6Ca8s585kxZVLWJQ2lnOFyqASsQQwnNlncHrQs2ZwWy/wEx4095P7DcXwwtFbmVrdwMWUKVYhQSJaI8um9B7l242Ja7hyzeNnuXPhGUgyI186x0/oj+H8zZT53zALlAzNpIKyI6jNI9qtXOKNh76i4sqzISrrMKMm+bQrM6En4da5fvl7W+/2HNGPfTwaFcXcvKqYi1dgFQXUGAsyuY9FzAfKay3NGHa1iFJQWspLAHKQ8tOYkamZ6+la3inNVwSuFuL4bCFYDKwtnZX7OuqzvoPnkbvHSPFS6MyXh5S2pH6wncMGn+jRVhUZVf7A0k90VOL8WbE+GrALlGXT4dT8Xp009K7YDiqYe3dCzdd7TWVLAKttX0chdczFZUagCToahwuwvhstxM2VzDAkGNBodJ82g9T6Veu8AxjgFfD16tlDr+0+WW+s0J86b2M/TsceV8TbuX1w2JzGze8ohiDbuaQ6npMZT0g67Ve4lkwLNYsK6u4i7ddpdkLEhEjRVgLMakjsNSvDODLatxeuNcYauJhnERkRwJXUqRm001IB0C8SWboSGaFABceYjUKWG6sQBOurSetMSzaMPb7c13B1qe3BLD+FIN67cj9VCQYjYt007a+oopex/DboPiYcSQfMpYPr1zA6kdJkDtQbi3BvuautxwXWzbuKhGozuq5H13AYn9wyBQrl3g1/iF82rTAEIbkPITyldPKIEkjpS0ME7q2FSPXfs7WwMHlsOWh2L5ozBmMgEAkfCF+lajLWV+zLlG/g7d77wFBuMsKpzGEzCSRpBnQb9+1bk4bTafT+VdmM6ikxV4226KIWpJZJ2rtw7G27o8uh1EHcEbj3q4wA2qvWT4LWIHeFXVFNXGinCiqeQ2sdA9rdQKVdcidq4OtbUgcoUcMtPlrpFLLW7MUQpCpxSiqslDBqRNPlp8tUWQilU8tKrslGe4ZbsW2s27N0Oty+z24aRC23zqI/VMf3hWqFoV51hMZaR0uWkRUtOzoo6FkNsy25kGfcDtWhuc2Wnw9w23i4IXKfiUsYn1Gsz6UnHNjaqLqgvC3RexvNmFs3Rae4A52EMZO0SBEyIivPPtZ5dxGIxaPaUOi2lSAygqQzEyGI3zdO31Ard8TiVvXa6iiTsFaSTPopPua3fMOMAlmbSJJJ096TydXtSW/8AY1HyeZ8M5PZry2r1p1zE+ZSD7DSRv1JGk0/NHCPu1wIWF05SJmcoAPlI2MEzPYUawjPjbxS2TbspBd9iROg02mNF9JO2gzjeM8LEMvh2wFJAKzLKdiSxP9TQVkbYzCcVGmt/I/D+LC26hsghAI6aCPMT1A/lV/lTmPD2MS9y6R4dwBQ4DZ1YT5lUalf0SYM/ukUNwXCA9u5mLJaYrow1DEySp6gR+Imhlvl6/ib7BCLmXdzoI1iYHodB605jyOMVI2sTyvQt2/Ac5g46gNxrRz/lPydzQQoJymAANj261HhXO1yUNwqUJ82VRmAmDHrpOv6x9K03NfFMGvDBY8IAhVQkIMwcKCz+JGrEg69ZM159jRYFwrZzBI0zGT31/wDFCUvVTdUTN0/p+18/qel4NUZQ6kMCJzTp9fr+NXMTyrdxK28RYAW7ZIe0ziBcynNlI/VMaEx9DNeccqcTezfBRTcJV1RILS7KQnl6wxnrXs/J/CsSoW7iTkcgygJPeM3mIB19azix72JpOLMPg7SY3ipsYmy6lsH4V1H0bxEYXC6kHqTmB9e2+1wWEwPDECL4VjOQss3nc9MzNqRv6D0oF9ouJOF4lg8WhVWa3dslmEjQEAkDePF/5RWC5mtXsSzYlna7MbrlMAdFB0HoO9Pa967hVBy4PerZrp4tYn7HuJ3LuCZXaRbuZUncKR8M9QDMfTpVrmTnU4e89u2ovEAaAwFbXMrmOkA6d4MRrU8qitRjgwfNONxNjH3QHuJLl185HlOxBG4jT5elen8vcVZ7YRm8Rlt22LxGYtP+Vef8Xxd3FpnxmRVU+QWlhpOwDNrr66eWas8n8c8BbjQTbRlUi4wJg7BWgRr3B1pOOaKyXvRR6at30roEJrLYb7QbWZhctOgEkFSG0G0gRrv7Vl+N/atdJ/1cLbHqAzH36D2H1px5Y8oiZ6l93NS+5DvXiuE5rx2IYhHvXGbcW838E0FelcqPjyoGJtgDXV3HienlUH8SKwsrb2LVPsH/ALkO9SOFWhHNvFvu9iQcpdsgYfo6SSPWB+NBOTOZs944Yubgyl0ZiS0LEgk7iD8oou9XYT0vbqo2Bw69qj4I7V1K1ErUTZikcwgFIt6VKKbLWjJDP6Uqlkp6vYrc845p+zxVytg3NtnuBfDLHw5YE6dV2jqNelZvlrAXmxzWriFXRXLCN4AOpGkHodjpXpXEcaL+FsXElc9zDsJ3GZgP4E1cxX5PNeUDRQGG0qJjX+zJPsT6UKWCEt2U062POOQuWxcx+Ju30BSyzIA48viE66H9VZ/vCqXPuOt37gayzZNgNMhI3ZQACB7z8q9QwGEzYPdc922XZiogtcEszKDB0O09K8/5K+z+5iMl3EApYGqqdHcHX91dtdz070PJi9qjFESdj8o8mvew+YXfDRmObKsu0QBqTAG/fc1VxfLgs3Htsv5TKSrMM2YdGQ9P5GvYbODVFCqoVVEADYD0oXjb9rM6YhB5Fa8pIEMigklT0YAa1mXTwcaXPkvdHjvGOGMMHmRsrIM7axmBAkE9x0BrN8D5ifD+IFIHiEHMROWPQGYO1NxPm27dDIxHhvplgaagiDvIIFDeG4S22IVbrEWywzFRJjsO3aelChBxjTG+nnkwvUnuaL72TaueJa8Q3SMpEeUjcT2IJ/DtUL/BVN1UsWyC0IoMlmfY6E6EsYjpA9a0HEuL2cPjfHQeKLhy3bdxFIKMsSmnlZYI1gnruSdBwngNq5jRewN3YePbzglSGARlHVCrE6mY00NZcG43H8Bck5ZN5fkKchcDs4BWN8ouJYkSxEqu0KdgDqdO4mt0t6RIMg9q8Q4y2KW87YnEW0YRMXFYN+yiST9BRrlvnlUOW1nckQcwCoWH6QEkrIomPNpWmURBve48FbnzA3sRjLoN181u4vgjUKlvKrgjLsZJ83XL9AV1MU1tvDQFLQGdw65VB0BIJBA+XSr/ADJxHEXLz3rihGZQqqt0ZMqwNtyxJnoN9ajyTg2uPct3Vk4pWQ5oK20VXYk6asdCCCCIETJFHjkxylVjLyuMFp8DcW5MxGCa2Ia6GAcNbDFRdGrAAayNwdJmi2ES4FEYe5mgM5fyqCdSM2pY+3eunMWPxOJFh7WfMloW7q2wWC3szBwQs75ZBPSqPBsfi7bNLorLul/MjRrBEjUabg0l1WpS0rhAd5Lco8wcZuFvCZVCiT5Z80xB110gj60KPH28MIZKgqWE/EVJ194gH9mtNzLgmxFlbiKgdSWORpVhGuXQdRNYXDrNwk7TqD85oeNWiQjqdI9n5R4J95seMDkS6mUAp5xqQTJMEGNCN4olwT7MsJYJZ18djEG6AQvsu2vr2rEcH53Sxj3uOzi1kdQlsCGgAW1KmBAA0PQ+k1uLHOJxOHumwpS4LZe3JVjoROkRI7U3jjGtSNRg5RcktkamzZVFyooUdlAA+grljMfbtLmuMFWQJPc7CvGeJcy8Sskt49xl7gLp7gDTeg55oxOJLeNca55fKG2U6eYARB0G3zmTNRzwfNmdRtOYeYbOLDC6hVMyKHVzmABMsFjQwToRrPXeptxXC4QB8LeTMyC2oMNEkbsdemvtXk2J4zcJy67xvIkf1tTXUho109Zn10+VazO2nFjkeocY01tR6Zd+2a7MLatmBEnNqepgNAHpWm5T+0m1i3Fq4vhXT8Osq56gHcHeAe281iOW+ALftW3YgEjXTt3Prp9a23LPLltbgIQAJ5iQOvQT7/woUMstVCEpO+DZxT5aVMTThsRWlUaVWUec2eOBUtW2RkAazdIdmdl84chnbU+XLpAiCPWtjhMZbvKcpDD4W/eEx9DXldwOWW4SzW7yqIb4kKrC5uwKpHyo9yzxkYbOLhHhtBiRmDdx6b0vjy+629mYfg1nAgLmGRTqEHhMO5TykH08v40YFA+Wccj2nNtgVN68RHZnLCe2jCi/3gDU07u0SVWdqHcc4at20cxgoGYN2EeYH0IH9RVtMarfCQfYioYzFDwbpnQI8/JTWZLYqk9j5r/0H4ly6QFQI3wmRAMlQAdYiKKcI4ThjZPiavJJaT8QmFWDoI1Pc+1e14XlbDYmyn3izaa4VTMQIbyqFXzLBIAArG/bDh7C2rFq1bVGTNqi5QEA+AMum+uWNNDpOq2lR3Y960FFR0792YPHYhLmGc2yAbRls3xNqRIPXVh9PXXhhOKnDKPBxDEXrYF5UlCjhiQuvxLljUaTPpWt4Fyvg3w14i5Dhio82yFRrlbVgTm1309JrKcF5ZS9j1tXHy2mLAssSDlaInpIBPpQscrk0tmTJl1rS+wNv387E9/Un8T1r1L7LOSVe01/EWzDFfBJJBywwdgOxlQCexry5sEyG5swtNlJG25AaDrlJH4jvXpH2bc2MTfF68xfwxlDO2XQ65U2GgUabdNK1jUbpikkWOA85cPe54d+0A8lfFeGQwSBln83I123PzqtwXmdMHw3F4W6xN2zfvWraA+di3wuOwVwzFvbqRXn3GETxXZB5XYlNfhGaSPXSPka68HxDPduiMz3LJUE7yMhkepRCs/2jRFlilsiKFHoXKX2mWrFg2rloqwJfMhnxGbVi0mQ0+/yovxfjmOe2j/cGNq5OmYtdA6FrawVmdtfWK8z5SxC28dYe4QFS6GYtsANdfpXtdjmay3mW8rqTEKVJE/Dpvrt70tj6fHNuUnuFhllCamlwZbhHI5uWVe5nwd8s7IlsllC6R4iMSJMHQEaEVkOI8j4gY5bTwvjG4wdBKMEQuSomRsNDtm616n/AKdtF1VnAYjNGbzLJgA9hQTmDjCfeMO7sEFtb5k9DkA06kyNutPeljVA9ctTlwzBcU5WbDpce9cQlCEVUk+I+UPuQMqhWGuupjuRa5B5q+6389y2bgIyKFaCgZgWIBHmO25HXvV48NTFWVe85R3Zm03PQb6AAKAB6nXUCof/AAyyYFt3GnxNqNNyQAI3FKyjpeqCCxU94xu34PVMRw3DYtSyMJMeZIMEiYZdp7jQ1ieMcnXLU+VSvR0HlP7S7ofqPWq3B+K3sEpsuoyHQXFB76FhvGu9HrvHW8NVcmQSDr8QNVWPJzswLVnlWO44qiIXOjEEMoJBG+/WevpT8VwjizZAsMrZSblyH1LyVtg/D5beUaazm7VtvtIvWRaQ2VHiv+SByCTmUqZPeLmh9T6UH5k5xv2UtIpUFgEHlBtoFABhdcxEjUz7bUeUlbiwlNpMrctXjauKUa27an8o1xR5t4iROp3B6bV7RwfEILQgy7AFh2aBInsO9fONrjL+KTcgEnNmRQNzvCwN+wr0PlfmZwoLHMsxnB9Y1G6/P0pH345aqsy0z2ELpUSYIHfagB48fDBnt846fSuN7mNXugKfhkmOkd6fxSWRJp8lOVGny0qG2+MBVU3Cstrv0iaVbcZIimjxXiFk2WV8PdDMxVGts+YyTpImYnvQ1Ld27cy3UYOY1Oix0g7AVpMXw/MqucjZWSGVYMyIGsnp361yx1u662kMKyofYrruenT61x3OMtkHeH220HeRXXC+KrgliwG/lMDXJ3OuvpFXuYuZ/AsoSQ3iSR1Eg6qflWNscddEZQPMjlAJy/ooJM66iDAoPilu3j5izGSZM5R3gU3LqHBKMQEorsdLnMt0OzI5Qkn4CVGp6RWswfOTjBFbhNxroILHcFnyAeoiDWLvcKIgLqfTX8a6Y64wVFTUSsSOq+bT6GhQzSXBIqnbPRb3M5W6pU+Udo06gfWhXGsclxmLorTBiARMbwaEcqXGcXfEIy2wrZtsskiD2HvXPi7PYvBQQbd7VSdx0Kz2mD8628rns2RNJlXjGFlD4VsaEaLodpBAA1gE/wDmszhsayOGB1EwfcEH8CfrWyGJIEKs6DOe4I0A/Cfag/FcEl0sMoRhHYf3gaEmkw80lLYEriskuGh1hCsCHtn4gQRBiBvXDxsrBrRII8wPUe1XEwlspBbK4fKSdQRrqBuentUhhzbgNlZB5lzzrPxKsaxOs+vrW7pmZLazvwrhIu2ma4RqQVGYL5p1kwcogk7dNqougsYgFCGAJ2PUbiREwTv1oxhuCvcgIxRYnKVlgdToZEiOtaLl3hfDrWGufest29nIXPmEKQIKKh1MzJ32o8klBSSNY4a3pMgth8Q7Mlsk7nICQPVjsPeunFeFvhnDqSUOoI3Uzs3YzGvtXPEY7KXtozeGxErLZTGuoMTBG5HSvQeUcOmKsm1dQ5vBLKSTBAiI6E+ZRB7UnknK01x3JDDb0/r2POrnGrpbNJE6Fteu+v8AW1WLTsLuS9rOgLa76ggncGfxqfHuEXLbH8mRaQkQWHxQM22uhPaNq4YXiAa2LV1M2X4XUwyDt/aXrFGbco/BWZSi9LDeMx72rZEALHQfCAOnbaflVi7x29Zw4aCVJNvUfCs6Fj8+vpv0S4pDbGf9SZOxgfgdNqZuGXrqOQy2rQNzW5JkSdco0C6DczAHeqhmTjUnsH6XN6cdd01x90y/ZF1ggkMFHmPSRrVjG3mJQPqBpoIB6wewrP8AKjPaS8wZXJAGUNIzTMkD0BEdZ9Kt3r1xhF26EDfEXAAkalVA3AnX5DvI/Ukr8C9SnJyZVFy5cvLfeSlsk20afhAJa6Z30Ej5VW5nu+MFARlX84D6tswG4ETE7z6VaS7fctlvnLEKbjEBh+z2qjirV+60PeB8QqDBPmKiBoB2+VDjO5XJ8FN0+DK2cK7XCifpHqR013Oor0Pl7FDDWgsZpRkZhEatJOo6ax6Me9Z1+HC1dnM1xwQW0HXfc6mJrQcaw4W5ay6ZlzAwSpWYzT3k/wBaUz67TTRmTvkIriEsXZtnQgiAPJ0OYIdAf89q43ccVkzr36n6Vd4W6nBXQMrXBAD5RJ1Q6dd5oJnaHzTmynTt7etU5tt0XGOwXw3Fi286aa+tKhWBskKsnQiRp1PpSqKT7M0opgzA27bMcjt5ljISQBprEamOh6UXw2LuKyo0FDOp3XQwcx167VjrRIII3Fbrglo37YYiCND7+lByQT5BOcl3BmLw3mfWQbguDLqD5EEEnbVTrB2rvawb4i9bS1CF1MyCogfET3juO9F/9XQwzgkb7kCN5I0/81ft4i2Ie3lLQQD1AMaegOlCU62RFJsHYnlcYdYN5WzEAkIeu8a61Wv8rIrLctYgeUyEuQJJUgw07k+nXej+Jw1vEWsp0eRkMxrE6+hED0msxbwuZiXGsxB6elXHU+5JTcSpieMvh7hZQFYmHVh5WA0hhsev1rvwzH4UWLj5QD4g0YhoJ+EWyegBPrXfi3LfjWcoOVgQU1hZ2hvQ9+n1oKOS7qKUuNZIeCMtwSrA+onVSw0np2FEWni9yRrIHEywz54bzZQPkB09KxHMhObOVbNcaQdwQABAj1BPzrXYfhYabmoAYlfMJaGI6fCNCN5MVDiGGYtOWUAGgjTTckag+tLQyelk/qGlKpsy9xXtWLennbMWB3B3B/u/wNGreHV7jXxM21ts67gTbRmIHTUtp3FAsZjGd4YzaVyMhPQb67n60fwHH7OEVyjNfu3dSSpVFI9zJ3P4U83TT7mZvijjieMk3FVLqA3GIBtkEKo2DsTpmJEkRt61mOKY5mutnzAqfLAiCDrIk+vU0Zwt1b73AyW1e4DlZUC6ncaR7/Kp4Ll9HtEebxBJlhlEAbDeRPX1rcs+lXI1KXegV99L2wrEmNSPmdQfY0VxvMlwFbSkJ4agAq3TL5RI9Iq/g+DYRcOLru5cZh4YgFnHQLBPUazQzG8I8/jIrkB1OULmkjXWPhXYepntWPUWqnwzWLNKFov4zEXxhltuoyZi5cSW8w1JG5ECYA6V14PglfDF18IEFlUus5j3ynUzsNDH1ofiuYrniKrAqbZgggSP1l6wTsaLYLgebC2S0ID5UaQc7GSIg+XWd6zmSxr2vYzkeqldsazhbptkGDlmRlVSVjcKfimSJ0qvzWz3bQysQqksUkx6KI0Ma6+3YVauk3Lbh1Pi2xmDdCBOuu2xn2rMYzEFreZkY6hQyzBhYgjuSCSfQ+tBgm3aa2+C4ppUWOAIUQ3NQT5J2ABOuT9Zt5PT3NarCeC6r5U0OWGUS3eKyPD7DLZgsSC5IUTOwEwNtvwo1gcQRYhRLdZ3EnSPp+NTqU5d+5U5XwGsZh1g29EBGkAa/qj+GtVv9CCQVgOOrfD1+LqB69Ks21zRm0AAIn4s3efeulrGG3naMwggZo0OsCOuseu9IJzW0WZSBwwaXGYXFK3QNIIBf0nZumtTx7XMPiLf3m22Rl8ocyVXZihHrEilc4lbvglxlKqcgQR5td/nFEebeGE4DD3TcNw2/LmbfLc1A9cpEex9KYx6k6kYZyxF5sLbZ7UFcwI0kAHQH11/jVfC8T8TPcIALySFG3sOgpuHJnwxVgSrIwBHSDp89JFW8Nh0tIy2pLAbMddRoWPQa0xFvsHxxcqaIES6rBJI0WSS0a6RSoqb10oWVR5VhmVABl6CYMjbT8KVadvsG9GT4Tf2M0LGdA1tnyguG8UkgCAUOsg76iJHzrUcKYuioSiCIJUdtxAiD7UL5hxVkf6vhwQbPkdpMPFvZQNCdVY7bUQwWEt4LAK18TcZMxkmczSwXy9dp+dDbVF9Q8TinFb/AKE8fwnDi/ZVScrrdDFmEAqFYEgDUaEQI3oHj+GXsOUNlXZWmRkYqCDG8SJ1+hoZb5vUXczI7BQwXzAQWBXNHWAdprrgecMV4gS3L67azHv09zVaJITk7SQRu8WItF0O4IU/22Pm09APw9qXKme4HNwGFcgE7sO3y70d5d4xgGRkuWUViT4mcSSzbyT69oHoKH3uOW3uGzayrnZj5YJ8xJILMesnaaysnu00U8Tk0kHLWCe8hFrLqSsk/Ur6Dv6aVR4fySlu8jX1tqi6yziWO0CTIAMa6Vxs4m/Yi7alrYDFpIjYCYnvJ0OwHrXLnHmS01i2t+2yX8gdQ2kZuseuXrrV8umjo9PiwpbrjkK8y8uW7QF0MtmyYlQCdJGu8a/z3oHd49gRI/LMe4MbegFC7fMd7FWltsRkVgv9oqwYyZ0gQfXUVYu2VWc2pGm8SJgAAVMuOOza3MdVGLqUQXxfhVi8xbCJeVjBIdRlbTcdQfX/AN1m24bcLqoUmVnTtrr9Vb6V6DbUC4BmIBEQokaiNfWs5xxXw+MVhIW5ABGvlJl1g/2tfnRoN+RXRR2wXC7Vg2/EUs7jXUeVj00Okd49qnx/HNhkJyhyCFbXQBtdY1g7UdwWGtF1urFwyMrQYM9+xjoaD8wcUtXLhECWJt3fUDQHTT59gKwlGUvduiJK6APBbK3QWd1VUPmk65cpIZB1IyR+8K1Fp7dg+LbZwynJJYEsf7QAiPSs7wvDLaxhT9HwoE9RCzIG8gMCOsmmxluGCK+QIcvmJBykkg67kfCf2QetbyQ1Pk1Kq4DnGri3C19rFsxlicwkyF1KkE1YOMW5e8xDIgKWwqwir6DodN/ag+PBK2kSTLgAToes/gKKXcQtoyyAMSFCjck9ex0oLVLf5MqNFPHXHusbWfzOWe6QsZULFlUepor/APHrZsqpTNElfNAAA1Jjb4fwFcsJYYODEtc1b0IGgHoAIH/miN9iwHYaEdhO8d996y5LhBedzJtb8JvEtHIV2BM7iOu4InfvRnh9y2bTP4a5zGqMFgnqF9/6FcuPYYLcB/8AzYw+U6rrsD2io2cEltVc5wuYkeUydY3G1bm00BklYW4feABDZQde5I6zrVTB2iC2frrqdSZMGPlVteKfdbK3FVfEvMQNJChYzGOupGn+VDr3EjevKczXCNBmhST6BdFE9PxoKxVbRm6AvErxXEFbW7GDlE6toQo+dcy12RZLOwmQpJMEiNulaHknhmfijuw8mHa45M6BtQmvXWT+7VnE8WGM4g95QBbVPCUnTyAmXM99fqKYvStvBSTbpAxcW1ixBYCBABHmB0G3UazVbCcyAZptksxkvPmJ6T8422FceNX1uXdQWfVSS3lG0Bcp1jXXqWPpVIvkK/k0OWQZmGJ/Wg/xomNKt0MNSiqNViOM3kSMw8JyVbygxMbiRHzPWlWg4VynYxPDwxhfE8xRWJAMwBO86axA96VFUk+Tq4PWljVP8/6Bz3EAusNWDK5BHxqsgmf1iI17Aes8+J8TS+3hCWyREbDMOpPULpHcmqeK/wD5v/0zVvAbn/eP/wBQ0jBb/g42SV4438oC8T4EiswymBpmCyNRI1Gu3pVfC2bAtxdfMZBUjMCoHSR/CtBxP4b3un/SFY65RZyaoAttw/xnCTYT7qMxZnkKCWbLl2Y9QGXTcyazGE4bdt3bLvZuFXYMBlbzLOu2vQ1rOVd7H++b/ppW35h/2nD/ALN3+BpFdS4ZfTrl8/ke9O4ep4Bd/iyobayvhuyBCASMuXNmYAHSRsBWc+0zii3mA8MhkjzEdCDHtO+sHSuGK/Or/uT/AIFoPivzt39lP8Qp9P3bdguvRj2XNX82S5YwLOxYzlECOhb+cfzrS4rh4kFrhTNtrv7LrP0obyR+cf2/maJWf/s2/Z/7RWp7s58255CxCoYVs5/SMR8tu1U+YMELuGMAq9vzrJGhXUQdDqJ+gq3hvib3P+KrHFd3/bH86zGNbhqpGWs8Ra3OXN4OIUkKD8DOIlfY/UCgr4G54mTw3bUqco6joDETWk4X/s9j9u1/jaiHAf8AaG/3h/wpVyemzLVGTu4e7bfDs4KlgUBGUzBjppPn2ohiuEJmNx81xlZWuCRHhtMny6r3/dNdebvjt/8AEXP426uYr48V/wAD/wB1ypN+3Wa5KuMwTC+lv82tm21zU6KGMHX+t6jh2QlLqlpGYLmB66ZhM+u+v8n4/wDFiP8AhbP8Fqy35q1+xa/wCsPbb+ef7kotYG4o1cnMdo1GuntXDE80i1fCurKCdW6AbGB106iuSbr+1/I1n+bvjHu/8RW8OCM3cja4ZuMbh7dwQs+YFhrqRvG0etUeHYsW18O1LISC1y9my6bhIUiNN/erfLn52x+wv/TNEOXP/wAv2f5UOMFwy0k/cCeKBMSyAycgIbKwUKp18oPlEnUk96DYHhd3xctu2z9szKAAdmzj4hHUL+NXOcv9qvfvf4KN8t//AF9v9j/OiTWhB4YY5JUyl/pL7rYezbX/AFm9czs0xbUGApzbsRroBuT88Xf4TftMmquScsAz/wCxr+NEbv6Psv8AKr3Dfz9v2/m1OY4pYnMDLGo5dCK2L4Y3iEFlCgZkjUqTuoI6TMnsBVm3w23csm2SUdo3ImQdCjdR6b11u/pfvf4q58b2X9z+IrGLFqi23wBezsJ4XB4lMD4Vi4puLcBOuUFHB77EFAdP1jSq9wj4j+1b/wAF2lSrdMzLqMkPbGTSP//Z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AutoShape 9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AutoShape 13" descr="data:image/jpeg;base64,/9j/4AAQSkZJRgABAQAAAQABAAD/2wCEAAkGBhQSERUUExQWFRUVFxgYGRcVGBgaGBoaGBgXFx0cHRoXHCYeHRkjGhcYHy8gIycpLCwtFx4xNTAqNSYrLCkBCQoKDgwOGg8PGi8kHyUsLCwsKiwsLCwsLCksLCwsLCwpLCwsLCwsLCksLCwpLCwpLCwsLCwsLCwsLCwsLCwsLP/AABEIAP8AxgMBIgACEQEDEQH/xAAcAAACAwEBAQEAAAAAAAAAAAAFBgMEBwIAAQj/xAA+EAACAQIEBAQDBgUCBQUAAAABAhEAAwQSITEFBkFREyJhcQcygRQjQpGhsVLB0eHwYnIVM4Ki8RY0Q1Oy/8QAGgEAAwEBAQEAAAAAAAAAAAAAAgMEAQUABv/EACcRAAICAwABBQACAgMAAAAAAAABAhEDEiExBBMiQVEycWGBI5Gh/9oADAMBAAIRAxEAPwBW5stPh8WLxSQzNoPSIps4V8REu2soEFREHQj3oN8SMUgvIsjYz9KWeBYtTcbpU8oXES24xtDM7+JfLMYWRHrIPWqHG8S1mchMe/Q+tWcViAomf1pb4lfZ4WSV71PHGnKhWxRxl4sczSZqSzc0q3e4fCA9IoeBFWppqkJtSX+TQuV+EMEEMSN4P9aaGMAKenY/vSDybzG1tvDZvLrlP8qeWuhvNIg6mhbDx/j8irzEkXB7n+tVOIcSHh5Swj9dB/n51Lz3xJcoy/nSzydgzisbbS4WNtS1xwCB5bfmiTtLZRSVjtuQem/9D3wdBgMKS+rMvi3VAWZKkJbLdEEqTpJJjas4W3TxzpxBrgQHTxSXYAj8OgmBtMQPSlBbdHif2Iz5Veq+kc2kopg7RjT+9UraUcwVvTTWKR6mdRJ8XzlZD4R7V8Fgz2oqIivhUEf10qB5R7gkNPJOBuPanNC66T6/2pgbF2rWl3T1PX86WORePiw3h3NjqDED13p05hwtq/ZOgMgmY9K6eCMXDaL6VQ/iDrfFrTGEUftVZ+AjP4mx7A+XT0+tBuUeFt4jK7Qqxp0NPGKwC5TlIkdqPGpTT2NSUusD3eOi3vJ9tv8AP6VPheZPE/v/AENB8ZbUTMafnSzxDiBR4T9aCWx55VHoe+IGAa5bDDUAyQT037akVluJs/4BT9e5iL2Mp/hPvNJ2JUU3ZfRHlypyuIr43DSa9VziVrNHevU9S4XQyfFE3HHbE3nuMSP4f9vT61UtYEqAQYbvRQJBq1hrALAdJE0lT+PCd+ol4FjEYy/mCuSNQBpA370+YfgQuWxG5q9juBrctAgaj2/zarXBWZVAYbfXahl1Bye1WS8P5KJUByYjr/albm7lX7MwZQch0Poe/tWiHHll8nTaqruLto51liCIAJJOwAABJP0pSnUtUjJ4+XEyMXI2Oo1miCcy3Yyg9N+tMHEPhpjDdVVwrqLp8pJXKuknOyk5IA6ihHMPI+IwFxEvBWFxZR7RLI0biWUHMN4iqdU10FY+W0AOIYpnMsSf2pi+F4H2y4rAnPYdfbUTPvpRDlj4ZX8chdfu7UkKzmAxETAgkjXcCNN6ZeSvhhi8Lib7OqZRbyK2b5ySGOTTsNzFbP8AhxD4PlUJvxAx/h45LZ2t2lU7SCSW/pVNEBEzFd8+8Mv3uIYh1tXWVWVZyNoFULpIBiQYoXwPhuJxDZbSM+WZgaA9ASTv6UKh8UJ9R6eM0mn0tYjFhdtaaeEYA+GCJ1ApJ4vw25ZuhLqFCYieuvQjSBWscrXAbSg9qVlxRkqkJjhUGq+wPxDhjW1npVSxZbf/ADamPmjFhUA76fyodeCi0BOsbdTIqGWGEU0McQ/wvlq3ctK8SYmex9qIpxPIuWJjT+VAOVeYDa+6fY7Gmr7GPngQdadhppaf7HwqqBnE2FtA40PvRHhd0vbEGdP771FxDDo9sgsBIilDh3NIw1w2zJUHQ77zvVi4+gOai+nPN4u27maYDGPbrOtLDXZPr660y828zW8QgVYJkfpSsKXk6+EOR/Ikz1Df196mK1y6+lDHooF3E/pXqtm0a9TrHqdI5v2+tfbWLNsk9Ov9aeeE8qo2HLuJY6/oYApFxGGysy9mj6CkpPGkpDde9GThXNNthBIkfr7+tFbvE7YUkQPaKzDEYGHzCQfT+dU+I4u6pjO0H1inOO3hlUYJvjHezz+tm6yZSwn5lgx061sXJFpDYW+Qua4TBGpC7ZSSPKZBJArJvhDy/wAPxhdcSj3L4IdEJYWzbWMxOXQjMROb0itg4Xypawzzhs9tCsGwHLWpJmQtychBn5CAZ1BolFLo/RIPG8o2/TpVXifDrN9VF5BdVGzgNqAwkfXc6Go3OXeJ/WhfEeLgDKgzMzKYBMgKZZpAjKB660nJnWPyHQaTEDoIAAAA2AHSP6V65jonQnTp6ftVTC4hXAIOhEjYgz9J+tdu6l/ITBO0R+RNFu2kzRT5j49dDZWQJdYDMUOYLb1IUFlksZ1bboKFcP5hu2mB8jjTyOBqB2KiVb1/OrnOaDxfEH4xEa/MukzvqKXBc9Y/6dP1Br5/1WbLHNdsG6dUOfEeC4XiNk3AoLL8ymMyE9DG3uN6H8C5WayjeIR5dvYHTXvFCuE49rNxXt5cw0IBADr1UgxIjY9DTjjJxdibDQGBjoQRuCD+IbV1/SepjnXf5AZMSj8ooybmjHZ7uVZOVqpYW49x4UExqe1Fcby62HZldi87Mdz3n19aM8s4e2oJivShcqkRXJsG3Va2klY9vamXlfnO3cQ27pysNDP5TruK544Fe2Ygadqy640XG962CcJfFi5zcGOPN/FGV/un0O4H70qG6Tr+dT2zmFVbwg6UUZ7vojI76SrU1qq9tqsWmonwWWhXRSuUYVJNejKjxVu26+VO52/aNP17fzNeorDVDzwXEEWzbbQr/LShmK+H7XCbgc6mdPWiWNw1wXMwXSdY/mKOXceBYB32/P00pO6d7fR1pYlLgkcO+H5LHxTIHTYUU4t8P7BtEBF27AH86NXuJqloM3YE/X9664djvHHkVm9FUsPziP1qmDVeDFFLiMw5BZ+H8WtrOjuLRBMZkukCdNyCBp6V+gc5kggmOo1/XuKT+HfDxWuG9fQ5tAqBgp01kspkQdgpHWTTPdwPlUu5hQYUkPr0YNc80x9KN3rY+L/SHjITwjmIIGup+Ujr0M9PSfWlBcTatlbw8ZbaggWBbJssxnVHSArLPU9DHemO1YS64t3JvW3AzG84zKykFQAgGZSRJ6Uw3MaioWkKqjWSqqo9ZIAFRyw+98k6Cuhf4Qy4fCi4xBNwzmYlizNJAGYliAIgSetVMFxTxXuKsNkKqY3LkSwj02gUl81YC7cxF04dysYlbOGTMcgzBc5AOiqTmaR0FH+B8vvbe1buXGuK/muZRktsRExlOaNdyZIpclNNKPgBSLvE08axdK6+G0z0OUENEdBMT1NIltoMdTrrsDvH1p+4D4ttzaaw4DO4SVbKULNHmOkBNdY9qSuMcMNm9ctH/wCOYPSPmBkjtUnrcXFL/R6Xg++JOrDts0j/ALutFOFcYezmAMq8TMeVhorj06MRQO05MEHLOhAPUdI66a1MLnQ7jQwCD9RP7VzISljntF9HYpbRpg3Hcba7ccXfK6mCuuh/Y+4ofZ4q1tiB2ojxnhZu5bgPmAyMe4nyH9x9KDW7BB13rtrIpQU39nMyxcJtB9ONl1yntSpj7UXW96NYcQaEcUb7z3FFgns6JMltHeGNS4y3oDVay9W7uq0xKpiL+JUXep7b1WY1JZM1TNAxkWhc00rq3dqNa9QUa2SeLXqrN7/y/fcV6jo01p+JaGY1qvg+PW1bK37Vdv8ACw5Cruxj019egpbxnBCLpX5WU7E+x36ggyKRlU11HcsMYnDePcGgyDX6/tRkWilsi3cuIoGiqxAHoADAqhxDPhsOruMo6TvprqOkjWl67xy7fWUJX1/nT3JRjX2LumMfBcXcZ2t+LcOhYKWLZjt+KTAEmB2opjcQx0YCOs6gnbUHQUmcMuWbl21bvXBaUFiWNzwy0KTlDyMuY9QQYFPl/BOyq1nIy5RqSzK3aHRj+cN70uEW4eR6ewCN694yQuYz5SAdGH4X0KqhH4iRtXHN+Ju3MHett4Yyxcm1mKN4bq/ht4gzLsPMulGXY2rTZgyqJJ0kRuSdj9aVeKXVuqbd1HU3LObDh1ZfFZjDEQd7aQwttB1nWlVqqj9mvwVLHHoupccJcVLbXfupDhr4CZiLmrlUB0XaTTNwbiniMyGJQC4hyjVGOWc3pt9ayrgqFsWquZCKy6nbKwAEdgP3pj4LiTh8dfQAFbKNrJ0tvcBjLMEA/lXtnFAwadmqPxEsgA076z/gpN+IHDvlvjqvhtsNRqp76gx9Kt4bmBWu5E+VUzsxHlBPZhudydoFXTGLtlCrLauqStw9YaFYCZBJggfwietLyTjlx0Gl+maW9Drs2ntEQf5VMhO2h/0nce34h9K6x+Ce2xS4pVlJDD6A/WRBB9ahVs2+40MgxvAMg6e9cScaYEfg2i7YcbdG8rAk/QyOxjSK9huAC5JMdtD1+pqFJIIPbQmD++47jtRy9zBbe4MloWSFUMAIDNA1C9BXS9A4tOMjPUxVKQG4hy2bYlTSxxGznHqKb+NcY0j1oJZsBh7ztVGSMYTuBy5U+CzY6UTa35KrvhMtw6+o6fSdqvAwOlFLJ81QlR40CmtGvqJPU1cyf5/euFtR/k/vVTnYpI7tn8/yr4x/wf1INczULsayzTkt7Dv/AJ09q9URNfaMNI2ixeZFz75YMfXUfUGiXFeBrfZGFxrLKIlVUloIdZzdjO3Sg2Ps3bSBXSAYC6zmJbLCxvG57CiXi+Fat+I03AGBUEZmiZMmJ8u0VmTIkufR3Yw/RC+KXMd1sY9gHLatZREEZmZMzMZ94EaRQPlvFvIsW1a4zk5FTVjpJGuggakkgADeu/inxcNdtXEIPi2QM0b5H0+sGPpQz4bc3phMSzXQMl1fCN2JeyCZzKNihMZhvArIR9yGzF+29nY34D4cXr2JDY1VTDiWZRdRi5G1uLbEqD1bXQU34rkmzbtAYMvhTBCrbu3BbYnXzAsdz1o5avq6q6sHVgCrqcysP4gRofb9K7y/5tPpTNFrQyKoHiwTbUXBqyBWBJbUrlbU+vWqnMOHN8KkZUWMjqzZluoYDTH8Iyzr8xFTXcblY2yQWOdxBBJEiTlJle2VRGlRC6zbme3p+W2opCmpGsF8L5SKXbt9lKregi06ZXRgYPmBKup7iNADGtLPMLG1jcaiiWxFu1aUTEtdCga9AIJNahZxgZfMdSNQe40me2lI3MVi1c4tcy/NbwyH2uLJkdzBFbljVNA0vsNcs8DtW8MMPcAui2ZJbWSTGYDeBoIOhG9Q80ceOHvJ5pIRpCgDd7eUidBKyojbUUOv8ZhSywC+HLIwAkFTqsxMF8unelrnnirXbiOpksqAFSp8MkFisA7SDvXPT2+K8jG/tBrjvFTeaw5UEvaVWbY58zMBExAByz6UFuyjA9pBHcHSP71LheDZkwqi5rfbKSX8wg/MCflGWRTliuXcHftW0w/kIcqt4ebNlmfELMM0xuNdNBSXhc22Avl1inbuBQCNj30kfqJH0oDxy+UxCsJ81tSx/ignWAZBER9KNtgrqLOUm3LRcQMbchiupiQCdgQKB8aX78qdCqoPWcoP7mt9Ljljm7F55/8AFX3ZHexwbUk/WreFxO0bf50H96C3ME5MKpb0AongMOy+VlIPYirskfjsjlEmIUZ5/eosVcyipsdEihfEr0mKRixylJM1E1vEV09yh9t6tWia6Mo0KaolCV9uWZqZDVgKKU+GJAy5h69Vq8BXyvbBG6NaW8bgBlQwzMZADqAPJI0aImNN6VuMcGa9euNZxaObDKGt3LZzIxUMB4qHzT8sxTU1xVAUNA6QIUyJYadZ3oRjuDZ2Ny05S8UC/N90+X5QwGo1/EKZlx3G0rZ3G7MyTlK9i1w63bb2MPmvObsBmQLOdQoO86Cd6TnsoCRbkiTlJESskAkdCRuOhrc+WLLLZTOSjIzDL1zhmJHYDWfWQaSueOUbdi6L9onJfa4xUgAI4hsqx+GCd9dDXsbcIJicjaTaAfJmPvYe4RbuuikFiqk5SdN1MqfypxPOeKJC57Y1mRaWdNd/pH1pI4Pe+/HqrD9jV7Hs34ddxAiRPXeoc+SXuVdWDHI/b2D2NxNrEXlvFvsWLXVbjM9yw0xAn5rXaIK660zYLiTOgNy3lJmHtw9m5HW24IBn+E670k8v2UvXrVrE3Rbt5tbgJU7fJLSFLGPMfWtZ4bwPC4YE2LaL0Z0l20H4rjExHUkiqcUZTXGhkG5K2COH8UDAj5SpbJJEOpHzLrqoOh7Un8dx7DF+MFMPZuKhg+dVdVzDqQe9e+IXHBdZTh/DNpfEVrqEm6z5BIMADw8phT5gSG7Ua5kxlgYnAXr0tZOGukiASZVIAC9yRptQStXszG07SF/lPCpibv2fEB4UXLoCPl3gZZABVTrOvQbVoOP5ewl5bIawhFkjIAPKBEZWVYlRAYAt8wB1pb5RwgtYfOwjPNwyBonQflrFM1i7JGs9vbSP3rMT18fYyHjpmnNOOaxib0jL969swAAEc5gRpEFY26zTfyijtet3r9i5at2rQW1nXKzFoA03ICjtQzmHI3FHLTFtbRJA82bKFkDrPlUDuacbV1ZzvlXLBOYglAdBO5LE9fekrEt+BXwNLfmR5SskkEb6zMEVgvH7oOIYgz06agGBt6CnjnfnpbFjJaP31wETPyWyYze56CsrwuJz6tvt7RVc4ua4R+ola4OfK15Fc5yAD1O0Vd5le3usT6ew/Sk/DXpFTvc3JJ2qVTcYPG0SrqI8bf132oLeuS1exuLzNoajQV0MOPWKBUa6S2zrV/D1SQVdsNRS8icjL1tK876VyrVE7Eb0uSAsiusZr5UF3Ea18r2gaTZtT8OZLhZGXK0BlbNqBqGUjRXJOsj3NWvGC9dddOv9K5+3hvlRjOxmR/2B9PdhQrjmYWybmRVYgDMqDfoCDcdm001TrW5IrHH4nbvpaTHzeYAHK4UyNYYeXWNpXqapc2olywqlhrckHeCEadvppXrfLRIzXrhZSnkthBIUwczNczQ87EJI70jcz4t1xPhksbdnyqWJMsQNWUeUGCBMDb1qa8mtMGTVUVWsKl1HGmby66bz+cxU11d+hPUf1NWeUoXHW7uJyi0mfKJzNnIhTkWSQJNHOYbeAFpmsSznYqxYAiPmGyb9RNJzYtqkmLgqjQpPbkGdoI1109jpUuK4m94gXXuXAIEXHZlA6aExP0qG6dYG3X1qG4dDGkUrHaVAOT+jvG3DmVGlg85W31j5T6gTrV7/AIhcu2sN4oItWw6LcidmUXB3kAfrQy4+ZcpPm3U9mAn8tIq7wriDI9ojzBL6OinUZrrKGEep/OnJXGvsJNNpmi4e8l622X5LisoI1GUqQMv+0R21U0B4vxt7KeDdP3rIkOklHQMA1xdNDCwQdiae8JyvaRWVl1csWFtmQIbnzC2FIygGTJ11JrO+fLIGJe0hzeDbyT11yMAe5A/amZcLglJsa+IG47mEJiWxBXRrswZiSNNAZ0k17ifOQWyFVyXe4XIU6BcmRAe2Ube5ofjSqKzsASuqDeXYRt0AAmk5pkknc6knfrQ4MEcnybBtq0MnCk+03fvCSW9foP0qzxzlBrHmt7blZ/WhHBMVkuo2m8VoGO46rWQDB0/vVL+EqRO4UhJwTTV0qSCKFWsUPEJXaT7UbUyJFSeouMkyVRcXTFjE2SrkGpF1q3xGyM09aiRK6kJKUUwpTVHxRU1q5FcFK5msfkndSLoxFR3sRpVTxK7J0pbPaFe+2teri9qa9TUi6EfijY+M44YVfFuXbpzEZUe67NduRuxn/lqJOVAFBqH4d8J+0+NjGuM9xLhtW85dgihQSQJPmYnroIrJ+O80vjMY11pAJyos6JbGirp6an1NX+G8QuWLq3bLsjjSVJGYfwmNwRp+0Upxp3IpyScJKzfb+DygZ/LAkk6KB1MnoBrWJ8w4wHE3bqqTbuuylgZBU6I3pIX2NPeHxYuKGgjNrPmPm6jzSN6H8c5VS8pa0RaYnzKFJQ+oA1Vu/Q9hSsjcq/Apy54E7l61l4hhrgXzlihVZJOZDDIBrt22pg5qw7rdRoKOUOjABpUkEN7iKZuQsIMNYBkNcZmzusEaGAgbRggEEr1NK3xPx+fFKAYZAh9sy5gfaKycE4KjNq6wMilioUEs/wAqqCWJ7AKCTHYCmDAfDnGXhLIthenjkqxJ7IgZgPVooXyTzKcJjVuRFtxluDQeVjrB6Q3m/MV+gRfBGmunSIjv6itxYYvyEoRfT892eXbi4z7Ldi3czLbk6r5/lYFdSp6HSdR0NPXLXwvexiCb7l1sm3dtNbACOVL+V1cFgVMaKQDIM06cX5ZsYhrbXFHiWyDbcAh1hg0T1QkfKas3cSFcI7KGbMygzqFjMZ2gA9Yo3BQfQo4kjxuETrqeunX3rLviFbyY+43/ANuHtN7kFkZo9kFamcpYDMMxUuNjKiNZ2jUa0Hu8rpisQb+JVXtIgt2bTQVYTmNx53k/Kp0AExroWSHuRpGuNqjOuD8jLjLL3rrt5Ua5bRSNYlpYjvED6048j8j4fD2kveCPFuqrN4vnyBgGyjMNI2701+BYsLlHh2lg6RbtiBuREaDvQrE8eGa2iebxSwXLrIUZpE7ggjWlV7Kqz2qTsUvifyrh/BW9h7apetsFK2lVc6MTIIUQSu4O+9Z0lkuILbbiTv7VpPMt5heFuR5FBIH8TamT1PSly7y5cxF0fZ1BuH5xIC5f4i2ygeupqNeq2y6Mlywc+xEu9w3IZA0O+lXsE5GlNXHeU7+ERDe8KHMDw2LQQJg5lHTqKXTa1pnqJqS6SvHJS6QY7DzrQ/JRe4JHtQS9fhiJpnpJXGgZRcnwlR65cVALldFquF+07OXqLxor1y7VO+3515KyzHjvyWL2JAr1U7iZu9eplIoUUlRPxfDBLgI6mmPlfhN7F3B4KF8mrNIVF00zO2gJPTU0qYvFeIZ2GtbrwTmzh/gILOIsWrSBVVHPhsvlGjKy6uTJLAmZ3oHH40w5LkdvKJsPwNktIhufKo+VdJJmBm6+tQXbb2mEtNsfMMvm010g/Q1Pj+d8Ag/91befw2c1xifQBQN+pIFCcDxJsffK281myikNmKhmzA6EzGY6aTAHepMsKjUTbWx94ZxEqiMlpj4txwbRIHymcySufJsJO8mljm5HfFs1214LuqlVY6lAAARqZ1B69NqfeB2iuNvLcLXHt2lyy0kW3IOgiYMEf9Jqnzdy9fxl9DYtqttbYXPcdEVtS0gSXKjaQupPUa0iGOcYX9/gORbJ0Zlew2ke4gnfT+k1tfJnGDcwWHaS0Klp/MvlZAVMyROgUwJJzbaUnYr4XXCv/Pw5YaAN4qkd/Pl/XLRPkTlXF4N74cDJcVGVrbI9ssCVYi4zAq0bjIZHaqknFWz2FSXGaNhsUSDIJAEgRJjfSBJPYUG4ljmDHMbz+MCq2iihZ6KquAc5ETnOXf2qtmbNfKC4gdTbS4Yyi8g8hCkQiToGMg1auWjdt21vlWcqqs6pEXCMrHKCRGpG4I3BqfJJ5sfx4Urj6RYHiVzOLN1fDZQpi22a2VJyHNoIKldtB7imhnUDU9NBvND0wa4e0Qii2ACSYzyT+JjoWM661Hh7wkI7jM0+VAfNGs7Qp6x+tHhTwqpMyTvwLHO3Dr95IsW2xD51J0VStt5VknMBlOkxJEE0MweCxuHHjGwUuqFsqxKNasoSBculBcLuIC7DYVogyiAug3j+cnrVfiXELdhM94hVnLHVmMgKB1On6UfsQfzbFtfYhc1YBlxM3XTxWRTopCGNJUa66d6aOCBLKC3bHmyC45iZJMAn10Oh0FJfNHHT91dAzXLV0oAGUsQ4BAEdQwNN/K+Gezme8c166c9waQNICD0A7dZrnxx1kcl/2Lg7YlfE7iitdspbfxHthzcMg5S2XKsjyjSdBSvhHkU9fFPDKRh7yqFaXQwBqohht2On1pHZwokVvqHb1QnJyds5xnlUmlC5iMzkjvTZjfvE9xSxbw0adtKr9DHWLsxa9PBTX03DVpLdfDamrtkApJg+6SfSoLpoi+FnSq17C/zok0VRjSB7Hb2r1QX5GlerzZRSRNawLlsgGvXsB3J6UbSFUKp8o69+5+tXcQ0z5VGpPX9e5oRisw+VQde7a9hE70tSU+nP955nXgM8GwJcm6T5VOVQSdWjU69AP1Nah8OLNs2LqkAkXDmnrKgr+Q/akWzaazYS3+JVhtZ8xMtv1FHuUuKixcZDot0RPQONiZ6EfyqP3l7lG4U5Scn4Rc5mYDiSG/cNnC4pFtvcQiWtpEhpEohuEAsNh9a0o4dTswE6gaAfQnQjoIJ0pL4/wRMXYYBB4wT7p5Gjg6KWicp7HSlLA8o8TsjKl/7Ku4yX3ZfUZLcj9BVMJa+R6dM19sMekn/aZP7RVPD8VtuXCOrG0wV2XzJmIJgMoylgPmA2kTWVYDl/ieLxbYW/euXVgF7rXHa2i9HEQCW2Fs6nWY3rX8DwSzg8Olq2AiLpqfMTHzH1J3jvRO27Q1FDmLjQw2Eu3hJyrlULvLnID0hQWkjsKE2uIMj5s2aGB7aKAIgTIJBMnuKs8aw63kdGACsGA3mCuk5tM2bXSlrh2FuIhORczySxYDOUCqDro3RY01Fc7LlqXTejK3PC3sTdsXFVbQQrJMs1zKGyHoCVaABrIqfgVlPBtsJhkDZZePqrE6g6a9qV+B8LRs73Et3rhdpzBXC9IA2kx828jemjDWAgIQZEALGM7GAJPzMx26CthF5ZKT6CpcDD3tPIUVj/ABKzj6Krr+9KPNHLGPxN9pe01hUhEa4EIZlIZsq2yM2sAlmI76mu350ezfPg2kxFvIjKSWtXFkSRmIKEmdAYO8mjP/rpRbFy6nh6D7sMHfUTBbRAfYmq7hJOLZkmmuifwHli9YxFgXrbIFMqSQ6swBM51JXMOgMGnLE8QGcoOihtv4iQB6ag1QufE3BPZbOl/wAwK+EbWZnb+FTalc0xBJEUqcJxN2/cKqxtm7kzQR5Ldsa6jrrv3qPI4YaUHabAbUfBPzpxMXrnhgiLS5d585gsdOggD86Ujb8v5itlw/CLRw3g5ALTBhBAnXZp3LTrO9ZpzFwEYS4LXii6xUs3lylemok6Hca96nninF7t+RWZWkxWtPoRQ908xohEOR61FiMPrIFW4ZVKv0kp6siVa+MtXLeCJqR+H6VT4NxY5WgW7RVLF4oURxHDJ6f1qhd4CW6U2DR04Ul0A4hgTXqOpyz3Br1FcRmyLmMuCTv+tScEwssbzfLbMLOxfef+nf3iqbIXMKJJMAT1PvRu7ct4WzqwhAQCIlmJkx7nr0io8j1goLyzkwVLnljRyzwFMQGN1mRflTKR8+5JndRpp1Jpl5c5He1i5uZblk23yt1kkAArO8HppQHknmO9iLQRbDqltNCQIWTuCdSSdZprw+ECDxApLDXN5iy9OkmaL2IJK11FuNax1OuXrbC0c+hFx0Ug5mKIxUEiPKZBG8wBV84JGJzSuhIA/qRr3+tUcJiFW8bWUKzBrikAw2xaZ2Yk9gDFfb7RLDy5f819KCUuJIdGPOhvgSBLcCdGYsdpY6iI9IE+hqXiKBxLAHpDDQe3UH1FKVzH/f2wrAkghrcGQpEhgToQD2kiaOWMQz6DUgTqRG+uv7U2OTaPDyf0DsVgsSwItmwg97rs2m2drYRfoKWOJcKhkF4MbqEZSWGVlnTIIhShAM7ma0oIsaj+n57UH41gw2IwYymPFYsYBEZYAM9SfSps/p7WyNugDgcNiUZrgtG6jwzKzoMRIn5QQqu2p3iaq8d+Itq0rW8MrNfGh8W2ba2j1lHGZnX+GMu2pFaGmGEEfpvvWWfGDhWW7YxAA84ay7dygLoNBr5C2pJOkRpT8eD24ULyKk9RZxPNPmzIrygaGbJJLayx2MnWI0onn8TDW8QCzZXQXA8Sr5oYiOhBgjppSxgbHiA2/EVGujKuYiCRr1IAPaabxw60mCxZVrfi2spfJdTzEFSDlzddRp1pLgrdIR2ui/w654YIuaEM+UHoMxp15NQHO41JyiR2/vStx3ll7dlcSGDqQpuLlKvaL67E+ZJ0mrXAecxZQ24IcyQD8skGJIGwOtSzxfJZKF45PapGo4viS2LRdjoo22PoBWQ4nifi37hYy7MSfSensBRfjXHVuQBcLrbQGT+JyJb3AJgGkLDYgnEO2oBbr2ple/sn4S/9GZGnHgdxdqGmuxbmKmujMs+9fMN8utKwybaEw80XcLhQasjCV7CNpVxTXSOhFIoPgBXA4f6UTivFayw6QO+wD/BXqvFq+16z1ISRiLVmfCDXHiPEuDKF75VGuvr0qnwPAjE4xTfYsAdu+ugA6AbxUdoSKMcpcCF/HWUYkL5mbKYLLbUsVn1gCaPGkn/kgi64bHwfA21twhg6TDQp02HrqaJ51AGWPoarWXQIQ2Vba77ADtE/iofZ4jbLZQ2XMYXPAzHsOmb0p0m4lS4TYvilpbqqWXxDpopJAgnVogA9Na4wyl2bKpYAa6gATpEtpmPb0ofxTCMXLjUgBSpO4BzAx3BoxwW5NhN5BZWnQ5gxInuTO/pU8Vs6NTF7A8BxIxIfEC2bVpbgttbuqSWYwJUeaCNT2ps4JaGVxqWz6gzMZQBp206VBfJoPxnHtbtEq5TP5c8HKvWSR5j20mJrLjhV0al0auI4y3YXNcbLJgDqYBJgHfQSTS3ins4hg7280hCmbOGUKcykQwymdZArOm4hcJK2Ldu55ipt+Z75+czH4IQTlkgjzEzTHh+OW1tLMaCOu0bkLr7ASaU88pNWqQDZoWB4sHIBEM2w6mO20nuB60E+IWFtvh0s3jl8fE2VSdCSGLMZOw8PNLfTrSHxnjxxeS2gBQmVJEBrqg5BljMo0IkxOakK26l2cAq7SR5iVQEyVURI101mIqiOTaLQPuL7P0Fy5w+zh7YSxbtiAJbIJb1JJLE/WpeYOT7HEEK3ERLqgFL1tBmQnoZ+ZSd1O/odazXlHnuWFu84BUDzknMdhASIYjrqD11rRDzPYtW873mDidEVzJiRuACCP4iBXsc/qSNU0+NGd4C5ihhsVZuIzW7Vt7bO3lFuDkChm0uAnQKDmoxh/hfbfAretPdbENaVxbPh5WJEhYYDKI0nMK45y5tuY60ljCWWYXoZjdZVMKQQMoJABaGJ9IpoPGreGw4e6VUW0AyggyQAMq6agkRtS1OH6JWKK63aMsbCQWRhBBKsp3BBgg77Gl6/Z8O5HY7+/WtEwfA8Xjme94TEsSzO/wB2pJ6LmAkAQJA6b0tc58q4i1dtqbL5iDpbU3JVYkjwwdATQY4tPnhkyxyuj7g2zJR7lfAq4bNEzAnpS1wVvIKf+UsCMhY7xM1DjVZWhuFd6CL9pRcIWIHavqiuuL5UunLVbx66lF1lmuDUBxNcnEVup5sstFeqmb3rXqzQyyjieVfCG5MDWaHWsU2HuLctNldD5TE76EEdQQYj1pk5p4qdRFDOQ7a3OI2hcyyodkVtjcWMvpIBLCeoFLUXJ2ifWx2wuNxF21mxVlLUGbdpSfIhESwMkOTrqZAI2qPHIMjAhcvYgHU6K06wwOxjSdabL3CTExIEjygn3nfWlvG8TtC54KObl7c27JGZYOzNBVM3ywTtT8kH+jPBVwPF7jqwcG74ajM1shmWTlUax4hJ1Ox0MaVP/wCoEt/8u+iknUAK+x6oddPQivnDOA6XVcW3a7bbOqrlRQSXCWyCPKD5S0SxNdcP5QsBi122C0ZhaP4VJCjKuacoJC5yN5FTaZEq+wr6fbfFsZeXPbtWPDZmCsutxwM3nRbj5YkAEnUdqhHLd25lfEMgdQNEXO4J6M+bJmH+gQO5pysYCNIggRpoFA/CojRQPzrnieIt2bL3HIVEUknoAOuvXYe5Hemr09p7uwrMv4lwhVxIsMFmcwbKviRd0jxFGZtCNCYEUWblS0SMyAxAhto2kFddvegYxFy7fOIILBsQzZoOWFUXFGbYAQFnuK0FbAIDDQEBh7MAw/ekYsSbbFt7GU2/GsX0S+qq6OhBCqMyTKvmXRlMDUfXWh/M/CRbvEp/y7ua4npJOdD6o5IPoVNaJzxwwPhGePPYIuqdoGZQ47wVgkd1BpX4zhpwxY9MQkHp5rbkj38opl+3MlyLW2hHvYN9L1vRkYAid52P6a+1ErvMl10yXcvfSYnvrpXXEeGsmHZ28oKq6SNX8+UMv+ncE0vC+fz77ep71RpHIrkg8bllh0dOA8eVD51eMoX7t1BiQY8w6kVqfAcdgcU6qtwi9qVV7YWYkwukNG+86VgljEzoJ9+9FsFjwND/AG+vrUk8OktoqxW8sLp+D9CYzjCYYAYlwC05SfEIaN4gHUfw79aD8f8AibhLNrNaZrzknKtsEKW6ZnaBlmNpNImA58xK2jZW+4QggN8zr/td+nTXbpFUP+GrcRvNJXVUAIcnodTGnXXWax+sqopV/YyXqE/4nPDeGXLrNcJ1clyQNCzsSfpJolf5j+zrkOh7eldcB5otJmtXFNpxpL7ezdvfY0p84i54viMjC3l0bUqesyNulHixRlLYLClIuXeMl2zGvqcRnrSl9sO2tXLGMPY1bpRTpQytiq5OKoVbxRMaVK90+tZQtyovjFaf+a+VXt3e9eoARu5msLcByga9qUb/AAAgSTTddcAewqGzcDsoOxoJANv6FHg/B2u30tSyi4xzFC3ygFm2IkkCNe9azgsLaw9i4UVLNlBnfL5RER5juzEaCdyRpVe9wPDYa39qZsotiZWCxJkBVBIlm1Ee9ZvzFzPdxj5VzLbkC3ZU5jtALEfM/WToPpRK48fk9tr5Y/8AGufbeHwIvYULea65t53QqobVvlYZmCxlCDQsDJ0rPuBcUuWsfbxuMz3GRizKT96fKY3gKFJBCaDSiHEOMMbFjDjKDZtqCU2zKCpyE7LBIJG7EkaUDuJ7D0/l6xSnm+QE/UNPg/8AGfi8zCMLb8JRu94K7nrAQEqvuST7ULwvMuJ4gQMSU8FTmFtVCC4w2a4NcwU6hdp1ilXDYBrpUKN2gZiQpPWT/DHbeiWExNyw7ZmYA6C6IKGNPdDI0npS8mVr7DhOUlbNEwyyBkMEdIkH2XqPSiODxK2lW0xC6kLMCJJbJBMwJ094msj47xvEWgjrfvBSdVW6wRtJ2Ugbdqr+JlvWsTbCkKfN0LK4gg9yJ60UMqpP6YVmyYrCi4r2mkLdUoT1AYZZ+hIMelZ9xLN9jRT81u8gb/eFuI09jKmmHhfHWXJDKwMQXMxG2o1IHrSubwu4IFjLfaHD/wAUl7rqWncFSI+teySTqQvL2DYC4iCcOy5nKZh5czZFJ1aAZUGBuBQNeFZjC7xOuUCP9xYSPbWmDjEotnKxDS7ArpoAq/8A6JEe9ViSykvbQwCZTyHTUnTyTH+mjxyajZNjyuKS/QLbwhifKddSDpp6GPyqzZfuTp6b/nRjhXBPtalrB0ET4oCkZtBLSVidJ0r2P5VxOFnxbLpOzaMrSdgyyp+kUbyJ8sbOUpJ7IhsAgSMpHXWSPQjf9Ku4XiBB0MfQD9NTFRXcSPBUJlzRBhoIy9csST1mTFV8Dg7lxlS0ru7kQqiWLE+wgHuSBoTNSzwwkiWClfBpm3iF+8UOBp2ZdPmRonQa5du4oeL1y1nwzNmSIKnVSCJDAHaQRsRRa5yhjcIpuXLIFtFBZluo4XWPNsfL1IBAnrvQvjuLRMqiCwmMp1yEAgOO4OgnWKlxLJin7b/0OybRVvjDXK/IFm7ZLeVjsx7HWJ+gpX4zwNbF4ou241BIq7y3zRcw1zOux+dTs47H19afeK4K1iMOL9vKyusx1Gm3vP7V1I5HJV9lWHJ7iMvtWIqTw6tlAPz27VE+le2YxxZGqkV8qJrterDNWN+NwhUHNvVrlzgn2g+g0jWSfpVjiD5gSNyDSzb5gv4VLottlZpUOPmGYalekxInpNFa+0Kuus6+IvEwLv2O3JXDt5iWMNcZQG8p08ogBvegXBVChnIGZjlUnWBBzER32zRtMVQsWDdcINzMk9ABLMZMsYn3NHTbUABR5QAo7kDafXfTakZJNLgictnbKV+1Eid50A/eNO1eweDN1wo07kdB1g9zVjJMAHcx2Gs9qM4LhbrlS3HiXFLlm3Vdp7Fj07daSmexxt2EuGctm4c0+Gq22Sz1IZgfvSJ0yjyqCdTJNfMRymQhFppYaBLmVQ/+kso8r+4PvVfgV3GNiB5vFVBDLcYFWTRCp288bP0p5uYUSQe5HTSNP5UftwmuosgkzGsVhlu5rIR7dyZ8BvKWZTHl/DvpKnpRDhfKptW/vbykk/KhWBImCScx3jygbU+Y3g6eOLgUZmAJbrMwY7SBuKI8S4Zbuy1xEdpADMoziSBlDgTlOmhPSvaPTVBKKoQ8Lh3tMVNpyqjMWMAFZiQrMrNv8qnMN6s4XiWGsWW8VjkMs33bOSNhIAgEDaWHvXzA2rNzGBNWRXuKA8kBrZI67SZ29KeVsiOmXbLlGXUHcbEUrFB38jXq+GEcY422LxfiW7ZW0ALaIANF/wBWXTMTJJ/pRzgrhrjW228K7M+iVxztyweHX1xFj/215ioSflIgtbM6lIIZW7GDqKJcEw6Z/lh2vAKTqVEw6HoQehFXSetV4E5sSlKLRxyJeC27I6kYhTprC5LikjcRJinP/id6GVHW0hCszBM9xy34QjSigfxGf0q5wzgn2u74mdUuYedSmYul1GUqWBEAEAjeCPWq2P4G91jYUE3UI0W5k6TqwjyFWmN/Sp5JyVoOmCOIcFa5esW7TO1y+XBa8Va35FzMxBQAZV1Mb7ab1pvLnCbODteHagSczNEF2iCzfyUaKIAobwvhlrB2ROUlBLXGzOxJHmys8sq7qAIECpb99hBOmaSOx2/Siilj/sbCKX9jFexAyz2130/8f1rHviFyXbw+HTEWrlxoZEZXCgC25fIQABGViE7EEbRro1i+10HLA0gsdAJ6AAyTpSz8QuHXf+HYjIRcEWy5kg27Vtg5YBz5mlF0B2J3OhcpbfRmSKkumOm+dgI+lNnAeZGtYZrZ1GbMCTEToQKTspB1/wA6UTVfuvY70EuSVHPwKsiRZv4osSSTrUD3qrtcrnxNaaonWS4Svcr1c5/b9a9XtQT/2Q=="/>
          <p:cNvSpPr>
            <a:spLocks noChangeAspect="1" noChangeArrowheads="1"/>
          </p:cNvSpPr>
          <p:nvPr/>
        </p:nvSpPr>
        <p:spPr bwMode="auto">
          <a:xfrm>
            <a:off x="10668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AutoShape 25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2192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AutoShape 27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37160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6" descr="data:image/jpeg;base64,/9j/4AAQSkZJRgABAQAAAQABAAD/2wCEAAkGBhQSERUUExQWFRUWGBkXGBgYFxcXFxgcGBgXGB0dGBcYHCYeGBokGRUWIC8iJCcpLCwsFR4xNTAqNSYrLCkBCQoKDgwOGg8PGjIlHiMvKSwvKjIsLCwvLSwsKiwsLiwpLDIsLzQsLCwsLC8sLCwsLCwsLy8vLCwvLCwsLCwsLP/AABEIAL0BCwMBIgACEQEDEQH/xAAbAAADAQEBAQEAAAAAAAAAAAAEBQYDAgEAB//EAD0QAAIBAgUCBAQDBgUEAwEAAAECEQADBAUSITFBUQYTImEycYGRFKGxI0JiwdHwBxVSguFDcrLxJDOSov/EABkBAAMBAQEAAAAAAAAAAAAAAAIDBAEFAP/EAC8RAAICAQMCAwcFAQEBAAAAAAECABEDEiExBEEiUWETcYGRobHwMsHR4fEjFFL/2gAMAwEAAhEDEQA/AI2ziIrs4uvDhyeK9GEPUVJqEUZ4lstvRNnmusLZ2o2zZHUUJFzJvhPesMyjSaJVoNB421NJ0nVGdpDZy+l9utY4DFy0U2zLKSxmgreXFDMRV4IqFYqMlr67hZ3ruwRRD70EXPMJsRVnk970gGo+yvFVmVDapM4uYOYfjBtUhjQTckVYXXBEGgf8tVjSEzDHyJ43diLPDuKvguLuprZ3jUN2kQQd4MTvG/FPsPjNRgW2AkAkkkCTG5AHeubWEC0lzvJ73mB7LjcgxwdvfiJHevFkym22lgy+2e8pr1oE/WWGEy5QQ1xzaklYWSx23jcACO/51NeISlhLt3DFiiaNQPlwuxSQqsYUgqDtHAg05wOOnS95ibxHqYQwkdQSQQSOY5IJpH4owKq3nIyG2WGteOTuCjRqU7mBPJo8LqWKfXz+EK2xk+z3938fzNvDeIN7C28SyxbR3Q6uHYFrnHUKpVPc+9D2IaW0jVMdoAA5/PYVng1TCKoAIw7zdtEqzFlgyo9Sx+1Ub8gMeZFb5fmQvblIg8bNG3eNR+HeZiO0Q5kZbIGxo/n7wG8N/wD0fn6z1LFwtKuftt9EUSfrP0rTy8StxSqi4hgMHCqD3IE6l267NNNMDiEdCyOjRyA3qHAnSd4kgT7itWuUuyps8xALYH8S/AiDXcEOnFMXfTY1EQACPagWxFOBmdpsBctXPjGyADc9qTkxDPsTxvEoaMnLXhny0W8x3fp2mluauS6WrY9Q+Ju3/NU2dZsos6mO6iFUckx2pPleDhdbD1vufb2o7U7+UNl0kntFtzAACPz60oxmEFVd+3Su/hNR2EmqMeXziFYgyIzXBwJoTCpVV4gyzRbWficFv9slR9yG+wqbwqRtVyGxcrBsTcWNqCxFgzsKd4TDFzAp9gcjVdzz7153CizBZwvM/P2sEHcRR+HT0j++tN/EVlZ270DatbDavKbFwgbFy/XL0IlYoTEWQNutEXQV3XrQ919W/WuONzcmDXsYMhiibb7UHcau7SFhtJqgGbClia00TQ34dlO8imWEWhd6hpuYFdwII4pbicAO1VLqCKU45AKxchmsKkvdw0GjLdqBxTZclLDX07Uc+WAINt6a2aqgWTEdjDTT/AJ6a4w+XetQOtfomWeGEW3JG8Viq2WEBvIPELNY4e4VNUOcZcBchaV4qxpoCg3QzApZgJur6hU54ia6XTy3IUcwY37++1OsCjOTvGmvMVlcv3ETSUwHG2peJb7JsORaIJinOL11URrCyQxZiBwoBmRvtBNB4iw+KsD9qJ1dRHqg7AajI0nmKd3LRWk13KFYlluFWMggqGQg9CP79opi6UNHkSnPpwiq3Pfy/wBlR4W8NK2Ei+VutbadJBlFYAbAwCDHMcr957AKuu6qkbMABxsuoTHbbn2NG4S1iLS6rTPIVgAjeZuFJlZAcAlRKMpG/JgQnRYv+cqOoNsLdUklw6eWWaDvpdfX7anj4aezB0IBkTszvqb82j7I8pw9u4V1utxlnfSVgmDpOx2gbHtX2LzJEALP6SYBAJPXp9KEw5NxxcAMqQJ7LvP5/rQ2Y2FZ3U7qSGUf6ZkED/cpP+6pwbIDcwsuXGxQsNqF/PtGuJXSwAYOGAZWXghhI53B6EdxR7I1i35jR6hsOs9KT4BWTTCEwPSIJ2G+3evnxzXW8wjZdlB/WsN3xtJQUDFl4vabKUgu5/adFPA/5rG3jXbgxWeGt6lYnkV5hxSzvY5iiSTZjPAY9QxW9v22rDG5vasBnUamcaVU7dZJPYf38uYHJ6VLHErexALnShYA/wAKzH6bn60xMWoUeIStZjzxRh2Zwrbstu2h+YtrP/8ARapZsoboKvcbhSXM+w78ADnrxQj4Orcb1tDDUTE+UYPSN+aaW01TQ165pmmeW2PRNJc21mT/AKmuTOLy4s59qzOXEVV/gqxu4HemjOOI8OYfesBlBFJbiaWqitYq2bvlagGiQDt+fel2aYT1bVyMbsGphzDzdOyKGIii3htdxR0Jr9Cy/JEW3wOKjcvsKWGrYiqjFZr5axO0V1sWwsxKnvFecWVmBFB2hFcfiC5J710KRkXVDU953cuRAHJoa/lxG7GvBgHLayff5Uvx2YubkE7AUCBaOk7wHYk7wzC4x2dbQ4/lTvHenSKR+E/Xivoap83sjzB8qTnB8MPGp03MMntTcBPQzVdmniJbVrnptUnYvC201ziz5xHsZqzDnRUMI2OJlYxjOxc8kzWGY3S23vRbLpHFZFdVTl9yRCRAf1QdMZ5Z27b0yykG9PUnild/Bgbk0xy/F+UoddtNCMrGq841TpGoneLM91K2kiIpdZxI4Ip9ezb8a8aNwOaVvlploB9PO3Hz+1OtS/inUw5umzVrG86whdQ1xFLKolwN4HEkcx7xXOCuWWvAtcKhleJ13GWVBGsa4FtV1wIGxcnkVjleQucUGDyjn1JvvtJG3T+tNRliW8xTDFtntXBqiW1XUeC38UR7b0ZrV4fjJcwxIP8Alyfp7vfBsVl13Bp5xdbtkrzb3Rg2wiJCmY3B36jvplOYLeVLiQStwTbKq5I/hMCD/DtsZnY0mxiLhH/BMr3PMb9kB8L233+IcFHDf/kUPl2GaxduG0SplkYGGBAABgwp1TIkR8Md6xlF2R7jBVsXszrAs997H7e/b6ypznxtiLzi1Plop3089vi/pQeKtFoKsCOvf6+9cWsHMb8ewoO7jr9rFqujXaJA+AlSCNyY7Geu0UnfK1sYpMQfw6x9f4m7DTyduteuw2ikoxGIsC6jSLbggzBmDI594NH5VclBTCgUAiTdXiTERobUD9JtmV3TYc/wx99v51IJVVnS/sHj2/8AIVKrVCcRWPifptm16VH8KD7KBWeIs7GilX0j5L/4ihMRvtUwyCNZZNPaLP7TT/CbLWdnCAHcGTX0RNeyExeTE2KtXeEG4K+aKxVaLGGpIajBWzFCYdWu6nSHHFNiQAztsqAFmglV1GBqgGJIIFaYi9hfhe8zOo3gBJjqJkH6Gvr93BXcO9oOwDQHb0i7AZSBOmGTUqmN9+omqHwpkOppb7QEeI36Tk2kcSI33BHUUFcwLXPTPFB4vNlwuF8uy4u/tQVZlhlUAhhEmJhJ3+XeqPwvnNvEG4xtrbm2wiZAMTIkbbj6UGPEyjRfunl6U5EOUVQ5EQXMN5ZgmBRmGsULkuPXFW5uR5i8nb1fToeJ+dGWMMVvLvC9j/e1bqIWm5m6cRxjRer9oVjrOm2SduajcPa1lmNVuY+LMO+IuYW4rKqygcbkuO6/6TuNt+DQmBygLMdNqWVONdu8HJ0zqQxG078HW186AN4Ne+N7z27yxwVo3IstFu+HnoRW3ilkZt+grDkDKGIjc7rk/QtekncHji4inWHXQs0mtWCtxZHpYSOxHcUzv3+lSZk8QUSUWthuRN7uIU81guJHShsNgnuvCgnqewHvW+IwOjbrTgNraCGguPnTNE5diQ1kg8xQd29p2ausPdApo/SajRi1Icl/CfeFc0SzffXx/SiL+e2hibhujy0NpjpnUQ5WFBjbVBb+tSebXmtOWTmZrG7mZxhRb7hAgIDLbUnvDQVLcck7VQqBgCeI3pcSHHqc8dv7lVlGboqm4hLH90Ab7dI7k/yoPGZ7dvYpLrp5F5ANLxJMcalj3O8VrisAcGXsWb6OulfUAuohvUZAJ0mTHeAK0wmYiADci4BOqf0FILDGx08HmFaC1C/G+PpEuKxsYvD3NRLo4DNBKor/ALM6ug9RX7mnWBxClCbo9QJkjvSbM/C5uliNYuONtJMMeRqA53plg01ILhB9fxDiHB0uCOnqBqvJj14xRkbna1h+GxCMfTP2olm2npQK3hr02x6QpLE9I4jtvWGeY3ThzH7x0nsKiFEiorTe0xz9NdsEDYifodx+VA5U0LvtVbi8N5mCwl1d1a2Lb+zJsPvBH0qYbDENpG1Uj/5jMmAgCt7h/li4hUbhgR/Ko+/YKOyMIKmD/fYjemF/zrLSrECdoO31HFc3WbEMJjzOJAiQO4FMWlh+z0CjzKtMS0L20pv/ALFrtGbUDG3evsvFtcF5zOSy6LWgAchQNzPEbzHQ89OcPi946bEfUT/OpjiVTqY8ylQgyHxRph0VyJojMMCirI5pLcvQdq5OL7n86aMgri5G+W3s7xomAlQZ3rqIpfZzBuNW1EedS3KE8QNVkkRJmHh9LTsj6wyySOdhEkEKZG43E0IuDsAgBySTABBafbaP0qhTHqWLW7ty2+gKPNhF9EBRGhehO5AJ0x2lZmGaLcI8w2tW3qmJB51CSDt/YmtKtq06j+fCUvgOxrYwy9/hzee2GVrQBEhdRLHsIAI46zS7KceqMLZZZJa1c33AgqWKn1cGCI/dPehsNhRacQ46lQjAgrudQI5MDeRI+8a58y+Y1u+pN9AIZY1ExIAYEhxvwd+QINEWqgQdu8NcDrYQbfnaJ8vFzD3jbcFXko46yIUj68g/xCnVjDPbubEz+8CN/qD1r3wnevHEftkDqAAXcBxbFsrBluihIG/YTE0f4hzXVdXSjbapZo1HUZEn97fUZ/j22o3RWNnaXYuiAyKL5F3VV/PpDrmRWARehS+x1H4p7neCfeuy62btt9/KusFuAmRv+97EGlHmM8b+n26U3yvTcY2GYDUCVZhKhgNgfnv9q5bowcHGfhfaZhzDC7q/G4jK3lZt3GBb3UzsVPBpPn2VNclGaJ2BBn3k+0UvzPMcdh20ujaU2BC6kg8Qw6GO9d4e+x0M4e3sQwbYsOQR157xyarbHVErXrchORVIOO5pgcndQA1w3NOw5gDsJ4rvH4tR6etc2cSbclCWVtxzM/WsMA2IC3BeRfLZtakgFx7AjgR0rSFotyYx0fPqy5Wr39498DY6L5E8iNPfvt1P/NE/4hY8WnREj1KSdtxvG399KisvZmxdvy2KtrAU+8/pVr/idhhotXCPWraGYDaGWRPbcbfWrcG6aSJIQukaTJXMYuWtY6/kRUvhcU/mATtNUOAze2qG0/ql4HtIEkn2gVychCsSDKHiP0NSg6GKEe6FpobwPMrZgsP9J/MRU+9vtsf7FP8AF45lueSFUhvTvMmR7cR/KkmOwzoWWN12kbj7jpTsIIFGYE0nnmY2rDppc/DO2+7RyPzH3plh8WSCCQC3JHIH8J5HasrGW37pSzat+ZcgnYgbDUYExqPxHvtQiWrinSVIbgg+kiOm9NKhtzKeoJFUbHn5/wCcS1yXLbSm3eDX7DFiLVwBr1sukbGAW5I2Ig7704znCXExF1SihbhW4dLKQLjrDQsyFZkLDkyTNKPDn+JF7D4f8MloMdwraipGozuAN9ye3Nb/AOcqLwt37i6iRLaSFX1KYJmSvxb8yx5pbhiNIhdOntjpq/pF9i6y+eCNyNI+++/Tj867/DeZYe2T6oBHzFFYq/atMbAtKSNzc1u2qfVqXcDSdVL8fjfJAddz2/rUZRrqNTpsZLDg8C/P89JVeAMT5mX3LJ3KlwB221j8yansVf1eoD60V4Y8SWLFo3NLAuSHVPVqYGQQp+CVYiZg6aX5j4mQIlpLZ0CHeZVmcjf6Dgfzp5x6msQH/wCFo257VBWvKWPmGAOp4E/rReb5baNo/h9Jd7ZZChkzMFQJkMRO0UixHiFCjIQwV4mQDuNwdoIg/Si8ZkuIw62b1pjoZVaQRA5MhgYKbTq2I3BCnYtKXV7RmNcGRaaw35zF2CDEIkkQII6SCw46kBqr72KtkMUtnZZ0jdhCyf0ND4DLxdVr5Ym4XLHTvMGCdx1Yc7zvtO4Pwy6fW5KddIOkd/VB3M9PapMvUrfnUn0hHZXF+Xw/mLMoxv4hCBbIuAk6tXo07CIPWT0PXiir+Xbeon/aP5kj9K3ueI7GrSGBKyQFHHy6D6UFifE0/CoA99zSS+ZzYWhFdS2MtqA0+g+83tYaFJnYdwQTvG0SPz61t+JFKsRnzXFCmAAZ2Ef3zQzYun40Zv1SKxe0qf8ANLuMA8+ygXWSIGpdPwSGYmd2bcAcSPZbcwLByFACD22+lObTqgA6DiisBbN9gFURPXYR3+VJ/wDVkzNpRfjOgjlBfefeH/Alm7D3xrP+mSAJ7xufkCB86y8WZXg8G9oWQReO4TUXtIu4LNbcnmDC7AwZ4q1zBrOFwr3X9S20LHfmNoA9zA+tfh7Zm125cv3T6rhn5dgOwA2HsBXZ0BEqL1t5wLCpee+QLxDPqLbGXIBaOeWIj5mm13NUETSyxi9F5Lg/cZW//JB/lXmaWvKuv5ZVgrMFmCCATB+oj71NyROn0/UnUrE7D4xkc6VTA2FF5bjS9yQ+0j095+dTlkNdZmYDfeAAAPkBwK0W2xYAHiOKDJhVgT3iuqynNkI+0psBjcRbxbrruBSNirRpU7xB5XnYb7SK6x9i4P2pPoMkPJg79zQmZ4kMvURHqPIjg7VT51iLT5Q1k3VJAU2ypB16XWdvY/kfnScONn52iigyLfcc+7+ouwU3ralUFsMYRtRIOnkCRtyP7NK8w9F1RibxEnYbhVHG8cil2B8N3ktJdd4s3W0BhJ0kEfEBx3+SmgMTiGYKlw6ykgE888fKad7JRxHdQcJIO/u7fD9/24jTMs88nEIbYR9MGVEyQe/yjimWP8VXWuk3Rqs3QFZZ9Onn0tvDKeCe29AY3LLkW3w4lwBq4V+h52696+znGujK15UcuQbgMBSZmDpiTA3I7/WvY8qAaR8o0Jiz4ggIBB788fUE/LaL86RcNd9LBoAcSOpk+oddo470ZhfFZ8rVpGx0sBwdp2HTYH8qXZ0GvMTYTRb0aSX0sI4IU3OYmAw32kRQ+RZebYbU2smNK7bDv2k8H5fKm6FcDWRYnPPBUiz6T3F+KrLMtxbTI66wSWmQ3B6eoCRxwedqZ5Pm1zFIwS6R8XqOuZAEDn5f+qlfwKefoughAZIB0mCe8GOexqzyPA2bOLwy4d7n4fEB1ZDDlLoXYTC6pITbnkb7SGXCCng3Pa9/vNGNtJft3ifFo1prZDEXODpPw6Os+/6GmmWZQLztexL7sZO/qb5npXeLy97l1z6SsBwUMiGlQ3AiQvUCuXwSW7TOQYA+54j70HidaBo94ajNlXSOF3n2Le0MQhtD0qVBPTkcfIT9qSGz5t5g5P8A9jAntB7e0H7U5wmD84L+HD3H3Z0CfDpiDIO4Mn5R70ptWmF7Eq8oyuzHV6dJ1Ey3bn9KYq6Fr6xZXJhyU231EeWcqdsZbtFtGsKmogkCF07d91imGZ5UcPe8rErrUgw6E7djB6A1O5Xnlx9Ou8PLtsSkuC2o6TIHIHpG/FWfjm/cv28K6228xhJhT0gE9tLAyDR2BzKDkTDl1Dxg836/vJbK8wewwZTOknY8EEEGR9ZqozDOHa3sLcnq1tWMET+96frE0m/DGShQT0nkfLvXOYY1PIUK37VZUjc8HaO5ipWDWHSSOVYnRx6xLeyEM0sYE7tEn570ZgcFh71xLYveWqsEBuDTqUOZ3UbBuhPQ9ooq8WYK163eNpFGjziVa8xBgIqAbSCSZOkDuQChGHJVbj7NcuQgVdKgfIdo2+XWqTfLH4RvThVb/rKV798C64tcbsLc+lJIAc6ZIUrpJEcbkzX2SuuNbyLjKsjUiG3DMQOFuAiTAkK3O8c7t8l8UtYw6hzp0M+l2QsW17soI9yD9PpR+Ks2blsNoAfTqS4o0h22O5Ceknvp22O/NLUKd6j+oXKo1j9Pz/qfnS5I1rEDXBC7/vDVttsQDRN3NvK2VV4ggifvPWqLxCHvHUpJuD94wHPzI2Y7c80hxLXLthUuiXRzpJidJG4JG59XehV0y88eUTkxhk9qzi/Kvzf6RImLJO1FC8e9EWMo9q1OW1QGW5AGW4fmOYsZeYUGPr/YqqyzxNhrGGstcZncqGKqfV6iTz0ABqWuYQsukzp7dPeaSX7QVioHGwHt0gUvpEUGu8rY6U9n62fz4yi8a+OPxirYt2xbt6tRMyzQIGo9Of7ipa05a5oWSBsojck/3ArR4Ue559h2rXJ7jpcF23Gtd1niQaoyODYibE2vYFlViRuATEb7DtSrK8w8255TDVqMCOR9e0VdW/HqNC4zDT/Ggn/mtMNlWDvObmCKBjyIAb+opN6Qa7yhEKqdO8n/APLSisqfFG0964yGCGBOq4pEJJ1EkxHYgcnce08VTHAFT6wQff8ArWVrJ7S3DcCAOeTvz8uJqUZCAQZR0vVHCSW7/OZ2ExQYF7VkKOQxUGPkCzD7UpuZpYuFoSPVsZKjfrq1QBPt9KZXLV5XuNavKFYeqdwnziY9qW4fwwtxwv4pJPsZPy3ryKhPkfjF5XVQCpu+f49YJh5YMQ5/Zkafi2k8rHvzx0PeixbK37ZaLZuNuNKySNiV1D0gk7jvMcgDvEeHfw5m4WKgiSpA24kxv+deeLUFzyxq8yFU22g+a4cA6WkxqDbc/rFGpVnqFjfGwoqPmf5jjOc5Rrmq26oFVNX8WrtI3YnaOmkzSTHY0a2YWhcI9KMfhA2MwYk7+w9q5yWzh7ri2MSLbjY27kiSAP8AqQEIHq5I+L+IgcZneQtctKRHoC3NTalO5cxsJJI5BiD9NCU5fiD7NXyaMf1ii/jro1PePp1QBEKOw22J+dBpaL3Q4ciN4LaV2jnmRIG0UwxhBC2mdhbQzs+7bAgEEhVgz6uTqisca3p0hTBI32JgA+mRyNwY6afc1SpA2EHInsmKn8MX3MBduXPSwc8ArI+3U/anmTeHL6P5hu+XcUEpMneNpggjc9OsVWf4aZSELXbqj4YWen9/yrW/5dy61+2QVV9MA779dPMbcx+tJy5SF8MWgdwSvA3MkcNh2w1wpi3VRcRWKg6mO7BQSqELA1Tx8QNe3mxPkPZturW7kQNSkEAiCrN1UjpvztvWPiHAXEdVupChQttudQEblp566ekxFN/A2GZkbchVc/oJitZ9K+0uH7dktR7oFka2bdw273mz8GtHIGoGDqUQWUkf6hFbYzyEgNhTpYgOWZiVbs3fjadjHQyA9w+KwvlvirRt/iFBYW7ihh6SJbSTvc0SwPHM770Nk+defddcQRctgOys6IjAA699PTkwSQIFax8JJjerWtK6aP3gCZLgXUhFQNyJ1D8+1MzZclVsLctoVgLcdrqJpP7rNwpAMCe1OcblyvYhIVLinSyxBgx096CyjB3raqr3AVU7CCT96gOUUVb6/wCRCkYw2seLijCcPicYkImItgDkeRbIHz96X514TxF1Sy3LbMJOlbSWtRYgn1A7Hb2G5704a6FmOp1H3NGYHMQRFFgyuRuYv2x1WJJ5N+Ot21V7QZUcHy7j6ZEMDpIkryPnQ3iPMma5Z/8AhvZVXDOwfzNuPTG42Jr9A8jVvSvPrtvD29bgkEwAKZqcm9IjWyv1D77kxbg8pw+IUW7V8XlaSEYFHBEzHc+kfSaZJZKW1t21JVPSQJfciRJkwY/4ipRsluXbwv4W4ulmBMkq1s9RABn2jv0ptY8NOt665vtouapVZQyxnkHaD2o3yIuxNe6X5hjxKF1EMO3a/wCPzcQ+2+g6ivG8sIAET8uJ5oOxYS+puIytBAK8MJ/h7e9Y4vww7EEYm7IUqNZ1gAgiOhiCaBynLr2Cum4bIxKaSIVyrCY3APJpKNiohTz8JOz9Llx0wIbt5XHCZaO1dnLRW+E8Q4S6Qqu1q4f+leUq30PBpkcC/QSO4Iih05AZzfZEQFVVxJElt/Vz/wC6WYrw3ZuEmCjd+n1FIx4juFpLCOwED6VR5bm6XQBPq6g8/TvSs6ZcZ1oTX59IwMp2kNnuUXLDeoSvRhwRXGVmEJ/vmv0e9hlYFXAZTyDU9ifDaW9YThlOkHeWlePeJp+DqhlXSeZjCooS3NanJAfXbJtuNwymKKs4OORvXGMzpLJ0bM54USWHXgfzrdTXSwVsGM8r8SXwjLdtjELbBLskFlUEDUR1iRMUhzDPmuYlhalrLCEAkRKgGYPIMzPbtSmxYxFi6DpZkb1encgE8PH5xIou8ksrhgmrlUGkkg9d5jf8jVoBNfedX22EaWXc9wa/Dc/R/DeMS3l2OAQBrepZ2gyoAg9RM1AWsHcLeYIGn1ajG0b81Q5Lh7tyzetqPS6ieg2MiKGPhPEOptrcUBwZU8bhf0j9KU4VRQPG0hsMdthAMyzW5eazD220k6nB0lZA9LKeVhegI42rG82HmMTduqSp0ugDKkmASIlgCfhUzv7URd8I3bNxFuWzbtj4mU6gYG/qgQSfbrXXiC1ZvAWmPlwqMjD4EVudSAEtIg7b/Ol2A4H1lOPH7QkKOBfykTltq45OnoI+cDZR3O0AUdZtMxS2UMiYmfr2ncUbc8P2rDlLlxmjcaRpQg7hlYk6gR1Aoy0tzEMr27SWtAVSyk+oTsxDctAgxzVDZVq+3nMwgjc8GeZjkAtlTcMB1ht9ged/kY+1GW2SylrYG2xPuZHPyphn+GF237il3hawsgN6oJO446d6jOUHHqbt2l/TZFCNrUE+p+lRlkWbXb4e01tlI9UwVVQAdiI3BOnr06ilpnBupuLOssNjtG3HvuOtX1vECBKkoBsA2nfpvBgUlzzH2lHlYnDC5ab1K8nUrCeCInboCNu9LRvaZB2UiJHWtiJpR5Ghz+d59jMxS/bXSNSkANqURqjfuImYrzFL5GH02wFZiEWAAAW9vlP1pbgW0m0lp1m4WK6dJhRJGokTseZ32+Vb53mDhjaaTEQxUCeIKnvBO3egf9dAetSMqubKWQEDyk1neWiy9tUDDzEUkng6iQdPtFMvDeWre84mQkeXI6kwxiewCj604zHMVvraVraotuT5g3BEFIADE6iVPQce2xWCFpQEtyAeBoeTPU7bT3NbkyuMVAb+cF2YuGY+7+ouyfAXsO7rqU2WHBgttxvGx7wYo78TB3rW5f5pRiGbWI4pIZsu7zOod8h1tH6WQwmh0TS1EZdckQa3xOHkUGJih9JOy7XDMFiZG9Z5vh0u2ylwSp/val+FukH2oy82reqs3ViqE8l9oNl+BS0mm2IHNbmvcPFaXVqJlJGoGEWLHfmDk1yGrs1zFLuBMMZldq8IuIG+Y3+hpQ/hVlMW711U6DzDt/ZqhArqn4czrwZoscT8uuKRI7UwyG0Ll1EJgFgJqibwn5mL0t6Ubf78j7zVFnHg/DYfyym1wEFT1Mb103yaU1ETwx6ooGMa1eNm7vG6PEageJ6T0n2o64gPPFL87vOyCV9Sg+2pfb5UVlN9HsEh5KxMmDH17VzsnTsSXTtv/YlKY2yKSBsOYL4nZ7OGNxBrYDtPOwJ78/lUl4O8MXHLYi4rMsEkkRvMmSfaD9ad+JM1uKy2/wDp8nsf+KOxGaHEWfLP7BTwBsrQOsRI4ro486FNTd+ZT/4iOnGbUOePKYW81sSQpnTzPT3pMWXUWgH9B8q+t4fSCsg77kcE19eKoAX2BpZYA+Ccx7JqMMP4hdFIXatcL4iYHiTSO3jVuLc0fuiRXGWNNxdbFVZSdUSBKnT894rdBMdhwPlICz9Dy/xIzgi4JXrImpzxrYwL+q2WS+Ao0+oKQIAkcDbrTXwurWscqOy3Ev220ldxI9Y277Gl/wDiDb04sqtq2daBpaQSQYIBUgjbT1jemLrxtvKHxHExVu0X5VatLbGHxF224ViLTD1ACejARo3H0kdBDDJMWpuvZa2A6mPRumkdZ676YI71MWMCHJtrr1KxM6fSFMRq6gzPtvtVbkuEFsLNxQ5jUoUksCNpcEgMABKniOh2pHUKAjV3s/5+cy7F7BcF14j59vd9P6hOZYpUV3uW1QKNtHDgDmCYDHiPap/CoXi5ZGzcgggAydg3DbAVV4vEm2jkItwxABEkTtKx1346xUfay7EWWZtem00ygPIJkLpGwjbjiNqR0+THkS8nM3EMR8bgWTt8PS+DHt4E2gGYo3cf1pi9hblrS0XFjf8Artwfep7JcxW4WDXIjgHr96dXb48sgHQYO/T507LjUoFJrynsuJwAK2O/pI9rIw2IdlcgqraCQI9Vsxv1eTEQOJ9q0yjMLuJX8K6+YpcNqMyoBEkuPUF2B7SBTDL8biLuCAYKbTsWUsskgMQJnbofpTjJcoS3N0xrO/plQPYKsCPaIp4yKtg81RMmLnp1OkimvbvXaA28nTDOABoTTpbVF0HcEEyNR6j3kUxxGfYY23MeUVhQACFZiDBU/wCnaY/discxXzGmKXYvIUf41nryZ+9RjKpPiO0gtT+r8+s+uZtaX/7LgHWNyd/kKZYewGEgyCJH1pDi/DCXTO6kQNoggfPrTzCyAF7AAfICB+lC+gqNHMpKoyCvjCrS6TtRQuSKH0da7Vo5pORNIFyfTe1whbAmtWt7Uv8A8xGqBTWyJFAceqKGxi+2pBoxhXl21Br1RIoCSgqHzMHFcRRDW6Dxb6VJry7wTNDfUcnrH1NdmkCguwUAwOfqepp/TAmkzbg+bZ9D2/LEmVBP1FCf4hZkwvWWBOyk/wBaS2wRBFNb7NiSoCieJPSrWzFmAIuEikqQI/yqwuNwyt+8PvI/91HZ7ky23KzpBO550kzEgHcGDuBtFO/CuZth734eNk1sxHdmEfSDW3jbLhdV2RWZnUCF5kGRValdIrkR/TMQWTzHHnEGRYoN+zvMjEbW2mdQ95/epvntlTaA6qBxRfhDLbFuw2JvBSR0P7sbQJ4M1PHOrl3EXCqelvhHYd/nSH6ZV8RNXKsfT48mU4y1AefnM8uw4ZGeRtsB3Nd2bL4jD3MPdTaZR9Pwkcb0PmmFe0lsqPWWJ/v8qOwWY3bulXG/UgcAdaU2y6lO/aL/APKnsmYNZXt8eZOZJkN8efbFslgswN5Hde9copvNAARFgCTEaR79asMNnYF8KqneFDTuDP8AL+dA5tiWbE37ZsK2v0ghd5j4gR1pyZPaHxiie8u6HpcuPLua29O8ywWYpgmthGW9c1qxIOyhTuBHEgnf3ph4rzzDY25ae3c06SVhlIYgkbnoBH6VN+G/DVx31kFVWedieOh+dFY/w5bAJBIbUI07iOv07RRnIqHS28wqiuX6g2T5/L7SjxGSiz6rThrqjv6btth6kIncQSfnPelHhvOb/m3EddSuCS0bLuDIPzj5/SvLOXKB6XLECQTzHUAjaJG/2rDPM0FvG4a20i0lslVH7zBJJIHYyB8qzUGHg8jtA9ouHUiCwfT0lbduqJLGB3mN6mM/8RIh0gav7719dzgXypCgKo1DV8Qkf6eB1H1rcvYxaFUttsBHpOoz3PUgzvtsKj6fpQi6n+U5qAZnoRLml6wly1eRWW3cWeZAPUe1e5pnZCPpPpKEfcRWVu5iLAZfIJUQN0JUGeh4IP50JfwLMlwtCBVlpGwkcD3JIAHvV4RXAvedRWHT6k1Xsa+X2ln4UdfJRPMACqi+rgHSPnAJ/Wjkziy6kqfhMEiNP6zX5hbzG5vcZyoZdKqOSAAvXpAG9Psl8NoYe5dgFZNsGDuOG+9HkVKOvf3SBmTJZYV5S5wmEFwKykENxDLv9JmjcVlTx6UM/KvyS1avNddMMT6JhtRgT7VUeHVzC+jA3tAtys7kkilL02MbD77/AGk+nHySZS3sudTuhBrFFA+dS2MTMrbhRfBgzvNb3cyxib3VtPPWdB/Op36UKaVt/IxihX8KbymbEbcUNiMSN96QHxaqr67bp78r9GFcJnNp9xcH3rcvTu1GoLnTtW8Y2bZ1yapcFe2ikdghl2g/IinGTqmrTcJWdgdvSe5HUVMQ9gEVFaKhd1qzU1hnt9sK8OhK9SoJiOoHUde/Nc3saPJNy36/QWWN9W0iO80Gbp8itRE8N+JPZ34pbz1sWdjrCs20ySBpWdh7mnGaSYRYZz0kSfeO21fmuTY9RjLbXToVXJYttBAJOof90VaY/G4TzLGI9b+eGGx9K6CFBAiWEbETtHWYqzJ0umgo4F+8we28Y4fA+VOojUedxHy2o1LDEf8ANI8y8V4ayxUklgYKosncT1idiN/ek7/4jMCQtjbpqkN9QK9jwOxJ0175oWU1zJLjAuqiO1JsDjb1m4y6J5IPaq3xNjr2EYlVm2evUH+lS1zMyLT3CRrP5TVjYRjOpeTLei6gpkoCyYvyvNXW894qWXVpYjoxAP12IqtyvO9bjSw0bzPyqQyDDPfm2bgVGJLHkieSoOwPvS7xBZGHuPbtXyw7iAY94Ox+tKbpCz67nnLfrOwsyozdQSVV5TUzEA9TvSTBWL9i556/tbM6W08gHuvSkeALqo9DtudxP9aqPB2ZvcY2QwQNM6qYEbdWNxWTI+XIDC/GuembSYdYlBLMJ366V+Xejsry5VwhnUt/knf1fLtXOZXbFozcKsybavrwK8XxA3qBtXARx6efvUTZMhNKg9Y0JoZgvzizyri3kfT6QQSeCdxVLcGq4xB+MzpP8u1TGPzq7Ctcw7hSdIZRqj7dYpm+OwjlbivftxtJU6THJMitfp3ygHYfvLGcZAFxnf8Azj3RhjMIpViWdWA2Cmd4ikV3ErcLKDphfT8x/ZpsMYjAEXUuBthpkH6g1LZ5ZNq5rX61iqXbS/6pz+ozPrC5N6jzTdsWnaJDiVCQdBj4lUjYgwY42+RExlmTG2LxuMr4h1nVqljuGIUnc+nk99ulUeQ443BuSf5V7nWU3HuWrtshjbYtodm0MCIIMTEjbivDNpcoRXG/u85QepUi627QNLLWUUqdbQCJEqoP7uxme8isshzo28TcN4C3baI32Ef++Kyy06MQ63QMKrfCtxy1s+yXoIkc+qJEiZplm/hDzEV1YAGYYepGHsQedvzqk+Hd9we8wDBpLWR6dvt941zPH7HcG1sDvtBEzNIMzx6XrN+2gBDFGk+n4DIBPvHH6Udew3/xjb6hdvmBSXKsALZ8y45e1cB0gqJJA0swjZYfVEzuu89VYCKLDkce6CuXWKI2HzqKXyRhpuOw3n07gwI3iI0np8qJuYZp9Qgnfc/nWOdF3YMimPbj6DtVLkeAGItL5wIKiBBg/X2qpm8GowAmEqWskxFl+ctYugASs7xy07T7/KqLPcGb1sLZbQZ1ESQH29utG4nJ0W2QWhBvOlGYf9rFdQ+hr1bK+UhtHWoEagDq2PVSf0ioTnXIVZTVHn85jUYZCqbCu/5+8LzTE27WHtm5c9QVV1HliBzH51O+I7Bu2Vup6tJmO4PXb6fets5e3dsgXVdgGhGWBvHAnn7UNdxwsrYRreq2UgjUwkaiROkxr539qczFitnxA8zcWHTm04zvv7pnk9y2LQB7ksoDMATvHHanwyfDvCtbtsxEgQJIiZHtFKrl21h3QIj6Lp1AAkuFO8T1aD+VfZdeTFYhhcsuCplXQtq0g7B13VgQRuIPbasfGHNg1z3+0anSkkvmIrfg77fnxhd3whhzwhQ/wsw/nQ2H8HWRcBZ7rKOV1kE/7huKoXxttiwRgdJg78H5UBcxI+tTrlyL4STOXlV8Z327yit41DaFl1Z7aj0Fn1XE7AMR6hG0NPaodMBatYgIHOsE6RPpgkkekEwwBI3701sZjvUzb8K3vxOswyatRbVEgGfmDTceRjYd68ozGqZOTUfv4Twr3S7W9TXDuHYlJYyTvwSZ5PWgfF2TCxcw9tUS2pLgBIgP6DBA+FjKiDB9VOGxexaZiAw6gcAjuOAfpWOeY5r1nddV22Jt3AYuQu4UnhusSJE88z7CxG7sT5f5MbGSLh+XLatYPz3IV/hgAS8GF1HmABEdgOK5R0ugPpZNQGwIjYRO4neJ+tTmUZvbd7SXrZNllXlmaGIkvvz6mMAjgD3mtcaSQNwNge4puTwbKN+8JundQDYo/m8M8dY/Ugt9TU0/h5b1jSQQSOeooTxT4ka3iZ0ht4iY61SZjiNNgsABAB4/Lajzlyb7doWHCNJyN2E/Lc6yS9YJ8t2ZV+MiQFniawyrLipL3CP+0k6jIB/PiqWzea+ziSnmPbtnTxDNBJH723emngnw3axNpmuCWDMoI22UxVGNmYaW57xB1EbxNlefeUWLWw4boTsAOwNMcPmWGaXsoy3tyQSWA+QJMf8AFHZ94Zs2LTsoJPSTxU1gcb5YZQoPuep+lefSBtKugxFsljsCYwFtryIvpXzNRbUus8xDCY+X9it7WV6XQtcYxydjt2VNlXfsK4wV03RJMR2o+1Y9zXNd2GwNekmyZ/aG69/rCMwy27fstats1xWcQjaYAHtxPUn7UNmHhHEIElvUIhS/I68cLFPsnxRQEgCeJo9DrMnk9eaWuYhduY5eoGOtA/PfJu34TS2sr6Wkn0iBv7dqyzHA67e47j7VUFQTppaSCrrHwtI37iDt9KWDkHjaJyqzeJu8/PrTvZfTJWTsRV3lePMAyJ0wfkaQZ7glKz9a98OWvSz/ALxgEnfYe1UZP+qhhzAxBmcIO+0IxuIs+rD4rUbdyArQOZ2mOCOhry14YxGCXVhL7XMO5Gu0wkaT19iPlPY0zxlsI3fUAD9N6drmhOHACgQIqzGpVDe37/CP9m6q3hrSaO8nNB2nrtWfijLdWFt4e36LtpgQw6SZI26EE7d4r5LxVp5ijsQJYseSa45dkcEGPwFUwOxG52EBy7JQoBbduvaabPEyAAdpgcxWKHaude9Azs/JkwAExx9i47AB4SII2g/OazwuXlFKo0TR1lNU7xWN3EaDET9YotTaQBxMI1QXBYV7TAEBlG49jvBHY7n70TiMb6oYAyImNxHqHzMgCT39zTXEYX9mrg7ETB3PMc7d+1LM3w4ChiATrCz6gRBQSIaOGOxB6U8Ixa322jcaNsb2/bv958mDfy4KMiF9TAr/AK9wW33Gkjb3999rV4pIWdM/FBBPSSDxWWLwoZFuOA5In1DVvxy0xwOKBv3H/Zulxlt3CUNqZXYatuw9o6c0SaWNLdw0UMSGNCvfNMF4XQXTcViSZImIE88UbiMp09aLwtjSAQa2xLbULhkXxneTsdZ3ir8Eux61nfvBDB600FulOeYcb+yiPqT/AEFJDaiAYs49FkTLNcse5YbyfjjoYkdRPuK98O4G5bww8/4wWPchegmT7/etclxDEDcRA6GfvP8AKm3xJPdZ+4p2UZMaaTwd55cp0ae0R5jgRhzbL6QbYRSy6tG6qRKkkErqAJ2PWp7MvF2Lt3XQNahWIH7Pj2Mk7jjk8UT4XwQuu1tyxttHpnjcGfzimWceEbAvvJuSTJ0soEsJ2BQxz3rq41DO17ynJoRqB25n/9k="/>
          <p:cNvSpPr>
            <a:spLocks noChangeAspect="1" noChangeArrowheads="1"/>
          </p:cNvSpPr>
          <p:nvPr/>
        </p:nvSpPr>
        <p:spPr bwMode="auto">
          <a:xfrm>
            <a:off x="1524000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62" name="Picture 14" descr="http://www.alltomtradgard.se/ImageGallery/Thumbnails/3/155503/138351_822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95" y="1268760"/>
            <a:ext cx="3218965" cy="42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2.bp.blogspot.com/-LQueZ-Ny3Yw/UF74N3wD4bI/AAAAAAAAB04/XbZTREICnxw/s1600/Rosa_glauca_RedHipsSk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03" y="4489475"/>
            <a:ext cx="1178321" cy="8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992995" y="5560715"/>
            <a:ext cx="717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Daggros</a:t>
            </a:r>
            <a:r>
              <a:rPr lang="sv-SE" dirty="0" smtClean="0"/>
              <a:t> ´</a:t>
            </a:r>
            <a:r>
              <a:rPr lang="sv-SE" dirty="0" err="1" smtClean="0"/>
              <a:t>Nova´E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3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splendorplant.se/sp/upload/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04531"/>
            <a:ext cx="165618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9" name="AutoShape 7" descr="data:image/jpeg;base64,/9j/4AAQSkZJRgABAQAAAQABAAD/2wCEAAkGBhQSERUUExQWFRUVGR4YGBcYGBwdGBwaGhgYGxsaGx0cHyYgGBwjHxwYIC8gIycpLCwsGh8xNTAqNSYrLCkBCQoKDgwOGg8PGi8lHyUsLywsLCwuLyw0LCwvLCwqLC8sLCwsLCwsLCwsLCwsLywsLCwsLCwsLCwsLCwsLCwsLP/AABEIARgAtAMBIgACEQEDEQH/xAAbAAADAAMBAQAAAAAAAAAAAAADBAUAAgYBB//EAD0QAAIBAwMCBAQFAwQBAgcBAAECEQADIQQSMUFRBSJhcRMygZEGQqGxwVLR8BQjYuHxcpIVM0NzgrLCFv/EABoBAAIDAQEAAAAAAAAAAAAAAAIDAAEEBQb/xAAyEQACAgICAAUCBQMEAwEAAAABAgARAyESMQQiQVFhE3GBkaHB8CMy0RRCseEVUvEF/9oADAMBAAIRAxEAPwD51+B9At2+xeCtpd8HgmQBP7/Sux8S8WW2pdsKMAdWP9I7e/SvnPgPivwLpYztIIYD7j9RWni/jb33k4UfKo4A/k+tIfEXez1Ohh8UuHBxX+4zprH4ht3GAIcXJkwAU5keoFOeI6ZTecWpJIgKTzHv9a5jwjRMxU2j5hh1PJE8r3EftX0DU6EKouKoYsVYnBPmIO3PTMVTVj6gYwcw835yda8UcWl+IJnkYIX9Sy+4pO74JptU8LvV2Ewo8hnrJ9q01dy3dfatpkuzEgAFT0niQetRfFdPessAu6BIkd5J/YigRfbRjcq0P/ZRKOt/Dj6dWtAAyCQXEfYjBrjRYYkwCY5iu10v4p/2Db1am4hwDxcU9wTSt/WIuJZgCFDEANEHBjtxTULDREyuqEWp17TkK6Oz4CTYDK6PFt7jAEArKgAZPmPt60HxH8Pwd1sg7shRzXh0Vy3ZYMpUwRB5y6f2pl30YAXjYYSKtVvBb5Qndplvqf6lafoRxXR/hb8M20X42ogsflQ8D1I6n0ro7mqkHapgAnAj7d6z5M4viBc24fBNXJjXxVzkb3hfwblpQjKrXt21s7ZTiRg+/apGk1l+xPlOwnIYHaYn7c117fiJbgtoGIDkEAjLBTgekEk1PHhV9g6reU78/Dbgq2YBPB6dKJWIXzRbYgX/AKZ+dSFpLV++GFoMWd5bb2jqegzTDa6/pEVQxVwzKesFSpx068iuu8M11uxaa3ZIUsN2xslH4cMeoWI78d65v8VWbxtK97axDwGXgqyz95Xr3qLkLNRGpeTAUxDICSf0nN6/X3LpBuOWIwJ6Cqn4WtCXbqIA+szUM1Q8H8U+C5MSCII9en605h5aET4XIqZld+p2/wDqRaRUHz6hwD/9tDub6Fgv/tNfOrz7mJ7kn7mrfhOua7qQzmTBj0wYA+9WfAfANJdthSd14DzDcR/7f6hS7GNdxz8vGZSV17XOIit7VzbOJrrfGfwOVUvZJIXLWz8ygcsD+df1H61yt22APWmKwYWJjyY2xtxcQfPWsrWvKKLqN3GgkRXmm0rtLKpYLzAmqOn8DuXtR8ICCPmJ4UDkmuw0n4esaYYuMx/Md0L9h/NLyZQv3mnB4R8vwJymj8YIZdohuOO+DXboLilYZfKQCvXBn64pXxKxvVGWzuQMCHWAVg+0kd6c0SEefdiQACOoc5/Ufaks/JbqbMWAYn4E3J/j/gt743xdkWy2QWAYgDBjn6c0bw9fKPi2w3Yndu4HUnP2o/ieou6gEqT5GAaIGOoiZiK9TTG2qoxkqAJ7957xPNK8xSjGqFRySDuRvHtMly6iztTnMD1Oe3Ne3fw8zJhhcRjK7Z3Ecg5FOeM6W3tBcyZiB/Tyf4/WnfDrgaydnyqZX/j3Hp3+tMLsEBEz/TU5TON0to2dQdyvHbhiCRgV3Xifg+3bIklZAJkiGGJ61CNy/fdXdZVLoIJEHbuBPvVz8TeJO+/4A3n5Z6Lk/c8UORmLAD8Y3CiIGY3XpOX8Z8cZBuUrJIBn5h9KV8TvMB8W1fa4hXvBV+xApVtdZVil6ySRgt1qfYkJcNuYLKFHXmR9aeqAdTK/iHfs9/pKd83Dc01zaTADNtXAzmY44mmdd+FLrG5dDYLsEAzwxEE/l6RXQ+C6m6Au8TO7duxJ8o475xULx7xm7YuFFWFZQWGYJKxJHcGc+lTkxNQuGMeZrMg6tbtr4clkbaTkkHLt/am9Jrbl23dt3G3goXWeQU80T6gGlPELu7YWMn4a8/WrX4H/AA5/qGe4X2LaiRE7twbHOMA0bEKLMzLzZuCXOTNF02ie5OxGaBJ2iYFP+OeAnT3Tb3B4AMj1AOZ96taJfhLtQkdz39astqxG+H8McrFTqpF8GsspuOVI2W35H5o49/SvdbrgVt3FUW3Mhtg2g7SIYDgHMY7Vb8Z1RFm6u4kwpPu5ET67ZP1FcvrVgIOyA/8AuJb+aoebZgZkGJigN/5na/hr8X/FK27xi4D5LnEnsex9etcPrnm43TzHH1oANYTVLjCkkSZc7ZVAb09Z5WVlZTIifTrOmILOoy2CT6dz/nSoOrtXbt9Qu99rCV2naP4PvTy6a9fcoGItlFfdMQSo++ZEVW8K1161bFvah29e4/qJ6k1lY8LPZnYQfWUKLA/5mvhPiGqZyL67LSCdsRPQAd+lEv3oUblZS1wkeg8pz+tPW9e+S8QoYkAYgCR9QYz61D1njDOPQcDoJ/njNLTfQms4iFokn7zfwjTG3de6zxuwV6f+aNq0uLdXMhlBx2I/SvNGd6BXOCQZ5POfrVLxDRKm1gSUIw0zAjA/zvVc/MbgHDxUAagV0qlNrDcFyD1780joE8pRVI3TtA65P3/6q3qF8yknBWZHooP8RQguQFxCFc9JDn+RVc7WQYeL3Q6krxLw/wD2ybitMjknP96n6zVuot/DJAnzY/449+DRDq7jja7FwjEA/QVRsaZNo+IrEE8r0PQ/rR8iv925GxY2wX0ZwHit25duS6Q8QQAc+sVb/D3iBs21VbQLuxljyIjPGKueMae6jA2l+IYjMTHrVHw/w8i3uvKFumMg8DsRxmibKvHY1MuLwrq9od/b94z4deRhaFwA3Tc3giYAUEZ7k/xUDxK4925cySSCq4ngGAB1qpe1qhswIwrDIB7UjpvB77jdYuqrKY7zgER29aUrevU6hARbqyZzg8GDlPibl221UqBDbpbGfT+K6zwC2mmUqAdjsPiDdnEmN3AwTOD3rnvHPGbgO1lK3AAQ44IbzMY7yTBHatPBLzNadXP+0W3E9SYgie0RNOcFls9Tn4GxIwRB5t7PpFfxLaZtSzchgrCM+Uou3Ptj6UZdStpFdxOBC9yOh7VSPi9q2m9cqDs8uYMTHpj9jU3UePpeDWyrDdgEgNnoY5+1EGJ1WosBMBYq4sxS1a+LYbc0NdvAzHPIjH+YrpLH4f0WrtbrW7cogncd2OsHEVGuaVrSBeWQPx/USqiPuaX0x1OnYXFtusZmMEdj6UTgkaNTNhbifMlj1iPjn4dfTnPmQ8MP2PY1JivpGp8STVaeR+cEOn9LRj6SBB9K4TS+GPdcKgJJ7VeNyR5u5PFeHVCpxmw3UUW0TWV1Wn8A1aqBbVAvOSs+5rKv6i+4ix4bJ7H8p0el04CJb3blAM7fzQZH7n7UzovOcAovSeT7f90r4RoyvmshiFMw5AmJBra6wW44yFJlPrnpjFYnHImd3ExAAAqVLvh4IKkc4PIn0qDr9CLTldrdvNzT1nxBlYbX65kzP0prVuD5XHJ8x60CsVNGaCQvcW8GtW7mASsd+54zVm3YhGssN39B7mOPrSngqW7Vv5hk5yOT+0U3qz/tsVMsoJBHXHIoXPm1BomK6i/8MAlcKo2zx2z37Uppma6/lYLBBgjDR0+1EN5GUJclQY9ft2ra3YCkbAWAyc8cgZ+lEtAGDlFAR3X6zaSEtiI5YYP06iol4yg4ADboHoxx7YpzXHAhipOYJkc8UJtFuXpgZ78k0SABdxD+bIAepo2t2iRj1Y0odRcNzzBWWAZ3ZzimtN4QdvnB2HqTSH+mcKzWhl3A82eJiO2DRKF6ls+Qm2GviM37hI2JawCIzxCjOck5ND1muCWyFZlBdTCmIuBY6fX6UG0txENxyQQ8ehMCfcD+acs+KqQweIKiTtwD5ox7sKOq+ZVM63dD5/Gc4119XqRbuAbbRIJAg7FPBP0An1qx4vfNtbdq0oDufIAAIExP1PU+tNL4Wlu89weUOu5vT8xPseaJq9Yq2/jKhZTjesHjoeqj3oWcFhQ1+8HHhKYzyaiez8fEl6jwofCdGvFi20wVEq46yOnzDP8AUKzwn8NWV2tcdt5MrwAII5HPNFua74wVhtBA5kbgDiD1rc2MXH3qrL5gsZgzMDsII9j6VfNqomQYcIPKrHvKZ1rG67JbSGOZEnA7+pJOI5oDa0K6ShWWkqflaOgnvxBpBvELiOFczJ2+UdfYcUTVOxO1wYA8w6+g9O/pQVbbmnkoQ8PynJ+If7VzdbfaGk7V5En5fb3odp3TKKfIZZgCQpPQnv8A3q63gltE+Ltcb3baxywAAiJwczmJxT/4Z8aBZtNcjzTsbiSehiMkde9ai9LYFzj/AOnJYFjxB69a/wARzw/8T2ntgudjcEAGPcelZW2oZLJ2GwzdiigiOM+uK9rFwU7AP6TqjIyiiwv7H/MoaHw4qXZzJAkRxPWO/v6mldVcLoiAEkFo4wGg+/SjJ4ix/NKgHsSQf6o4PY546UoLjIDHXr6e/aiN3cNAF1+MKNItpchW795oep1qQ+4MHIAUdiSM/bvWq2SzGMwJLHhR3NTwwBJOd3T6z+4q1F7MIqXjmn/3E6z1A/emEsspABOSe5bgkCOsxmpVrWbQNoIIPI5/7roRae4itIRh1OJEZj1oWHExpAPxFf8AStHxGBnIkjAHYD+aZthk/LCsonuOxpTU6W7AJJgjjmenTFM3NIQsljIG7Pb+3NURejF3VEbgNZo7i3AzEQQIjMnmPeaddHRQbm0ds54kyOYml/CdSHuKi3AZIIDDgjtPOJ4o1xPiM0+dyoaScAkjnpweOatjqjEY1prH6wWsO5fM8AjpkR6+tLeHakqICBwflBPHrjrSep1JD7AxkHaeg9gOgFPaUBUJtqWPVv7Dk1P7RuPKmqEmeMass4tqu0LgKOJOSfWmLekDKbKHa8biT1aRtg8xBOI796V16PviIYASR0nPNaraYOyliQVJUz2IP8U4dD7RT+ccftKvh7oWe1eEvtAZTiVA5WOcRNLXPA0UfE07naecyCOqkfpBoevLXEAwzgCHIg9+elM/h5H4Nv4JidxOCo5MdT6/al7osD+EWMaqwRhr3km7oVS4T8NVYZ2sJXvkHpTRub87bciYhYgEZgducep70/4n4a4u2mdgy83DHmAJJAj0EDHUmvbJ0zz8NWQgwpyTxOQOnpRlrW+4acFagtSag+IUtqAjTPxJgSxIgzJEYgjufpUu6MNvgNa+EMiZPlAVjuHMvupLXXRahQgB+Yk+aZEDJHHP6VbtNuskpABtMp91GP2oWJ1GKnHzzmdbpiqLLH4QaSR0DQJjtgcfzVj/APzli4hcyHsDkHDWyZVp5kHE9orn/F/FGSztAncSJ7YBmkvDvxa1uw1tgSdu1Wn8pYEq3cYxTeLkamLNmwq5RutH/qdhfcMRuYAgQZmTHXFZXznxXxt71wvO0HhQcAfzXlWvh9bmd/8A9NgxC9TuWhLcKCH3DJ5KkYj615bVtuMEYIg5kzgcc4J9etM39OGhlaWHQ/59qMt7Y6hRueM58q9YHr60ktqdIWx33AlXVNvyn/6gnMsYE/8AGI+pPWp2o0xVip6T+nam9df5BI3ESI/k9q3/AAxrPhXzcuDcFRm7+3cTUXq44ApfrFz4YUUB1KuwDJ3g8GPWrV7XbgE5JAHpwAf16mpms1FzVagv1bPooH8CsGnJ1KWXEoxEwfynkzQsnIy7Nb7lPRwi7S22AZVvlwTII6EdaRfxNXYgZAlVyTgjI7leY65PpQvxHqbe4qk7phmnBjA9/frmp/h9oFxnHJz2ouFeYwVW1lrS6JRuwRgQYAeesf0j3k07ZS2jBQQW2hoziBLKe5PQ0lqby7RtJYgdzj69fY1P1XiRa4pGNuCQM5xn16ZoFBayYNDQEG9gtdYwfMxIEQQCxifX0pi3cCNJkQD7Y9Kw2cBhMjJkc+1MambTsUWABndBGYyCeeaKw3ct2ZSABENVeCpPW4xP/wCPT2qh4PbS4oOwCGFtWJjc1yAZ/wCKj9WFRLlm5dZmPQFvSFEwKetOtsW1JnKkc9XUn0zA+kUwgAUIDtakyjpdDb/1DWr1xVgEA8ruHyrIxHrW3h2p+J5Nsr+c/wBIBLKFEztDAT70O2oTbvXEyhYCDtxickcV7oDpyHe4xlRgLhjcJx1ysjnsaV8CRmJHIme+Oa9dpO4EtgiR7T6Dikm0LJBtQRGFaJyBJn5WzxB4NaX7S7d24AH5mBBnrtX9B9+tG8M10N8NhiBtJ6E/lPrx+tUvlXW/eW+yLNe0nX7rult7kSQ0DsAxUSOhgER6U43iJs6YPujLERHbbHuciia7TO7E28kNlTwQFE+xmc+tTPxB4Q9xABKlQSqnAOZIjo3r1+tMBViILM6Y2VRZH6/P/UB4F49bvTYvqsMfKTxJ6H17Go34n8COneRPw24noeoNRnUgwea6PxHxG4+kFq6pZ1CXAwEwhmN56GCPoa0cSrWvR7E431RmxlcnY6P7GczWV6tongE/Ssp859T6vrLyhoBCjvH0pexqNiMRBVmwepjoO4rTU+HgOSxBHpyay7pisbhCAYBxzmuWKqp7FVAg7WmDuCxJPYccd6N8C2qOEJ3MI2kzgN3757VlnU5krKxAAx5sc+gE/cVpqyrEfDJUhG3DEmCuAf1xnFGLuotqFED1grWuNpSAPM0jPaf3kfoKeZFChrjktsldhiMGRI5njNTdO6gyQGIPfvn65MVQOvRhDrtnqBj3Hf2qPYOhDB5Dckjw15aRgd+uelNWLCzgbR1PPAmPtTV20loglgUf8wHOP/H60K5owpCg7WbJ3HEcg/YxRcy0FhG9Lq1RWB+UCQe/tXt7TEWjcCECeT1PU/5zP2Ra8FG0oCzKMk4CxggA88VP1uqbbtLEg5InH2oRj80q+SXKZ8ZQm2gJKgBYIG0H+ZnmldbdLkFjxiMmI/SkNNo2JDRjkbhgx0qxa0ge0VChLijcfLloBHlYkyP+PejYKp0YA66kv4Ann+f2phtSFSA0kgSDPQjrHSKQuXYwMd/WtrSwJjnA++aZx9TI62tRzWa1LjhiCREHPPtBkfWgvpNygoY9Dj7d62Ont/FUNw3PoT+/tVTX6Qonw3AJZVdCDlRLAAjoT/AoLqqhcdUe4vpfDWtANcUH8wWZE+vQDqfb1oF/U/EdiQcuTzgfIs4/9Jq14NaukFLpAVeGY5jP3qJd0zTh1kYkckGImOuf0oVuyTE5U5UAf3hbPi5tMduTuJlsyp6emAKu3L63rW9ROMjqCBNczqbJkSI7kcY96ft6f/TXEZW3LdRXZT6yIB43CMVGVWFjuWrsjV3OR8b0H+8SOG8w+v8AM0fxTxa7eVELEhbaoQAFU7IiSMt/eugfQhmJiRJie00K54XEkW5HWORWq6AsTkMi5Hb6bgb6nKILqiFJUdhxXldavgxIkDFe07U5xZhqH1VxlJ3QSD/UD69KJpGN9mY4Vcy3A9PeldQrqwLKIO9oJzxnd6x/gpq/cFtVtjheQOSTkk/tXOPWu568G7j1rQKMKUJOSSTMHr+8Us2g26hdyjYNx7ggRPtkjFCu3Q5Ziu0sZxzHAA9AMCtdRYZVUyYZTt804ET7dPtVLd7MorqD1GsU3ZRVAJjIx70C/aZnIC8mAOmfXilDcg06t8KgaWV+84P0ppHE6jRQGo5ZUKptXZYq5hByCJB9wSP0pm6m8fGYiFXbAHyiTzxJBifQVFOpa7e3kCSZPbJJPtyaffxZrhCEBUUcc7u36SaWyEG4n6l6PcY0XhvxFbeSrRKqOF785+nSmrPgIVBfW2WtKfMzQYYHho+UZ7UlY1m5d8FWRsHo3Qj3ih//ABO7avP8JjtI8wnykRwRkHGIiqAJv0ii5VgF2DPfGteoAgT2HKx/b0qI2tc5LE/WugJR2HxbZIXkqDtggk+xmharwreu9AiosggYMiPv78c0SMqiiI/vc58gtx9a3a4QAAZUZ9ieau+J+DBbYAU/EUBpBlWDAHpj7VKTTAWtxE7gYIJBUg9uoiaYuQMIDa809dWkbSGBAkcgf53qyo3O1y55iAAMzgQJMftU6ybfxMDExH5SJ47jHUU1r9WLcpbMhhleV6/fIH29aAmzxjRfcd1G7aSoGAZ7iBMRHNT7XiiqVlYXcSwHMjA+mZij3PGfKXW2OApyTmIk+5o6eFB7jb/K2xCNsASROZB9M9yaAKAPN1FZHbl5fyi/iLJtLqQRgCO5z+00u1wuLU4GQCcADdP7k1trtOTAIIz52n5oGI6d6seHWkIKsBtgEbu3UTRLQAWFkal+oBdRXUIytyNvYKftMGKpWbCld6AqfX9j3FaWUVLkF5RhhGyewI7jBoJ14QsqW2CSeRz3iSI9qs2VoncyGuVqlD8rB/eULOtBmUAIMHPX0xxWUpo1Uos27kjGR6+sTWU4c6mB18NyPc5C3cY4k9evoeKYS+zDCF46gfzWWtOFUuCWYEFQOBkZb9acbwcmIctxx5VGAYn+1LZlncowYtlVDbDPWZkHpVFvElufDBAZwH3EzAlTEDg8ZnvSniilHWW3MMsBP2nrQddrVUkWyxU8bwNwkcY7ZFLrlsSjR0YCzaCXJYbwMjtiOnX2rzWubrTgSesUudST8o7wfqKCpk+tOCn+49weWyI7csm3K8EE7vU8R6indDoUe0xlt4MD+mI/U0qZ8s9Bwc/v6yarWrx2gHci/NAPlPfy8A0t3oQVB3U1TSMzOoYlSA0qMyVgkT08uacs6a0tuVujO7cCogMvA3Z5Ec9+ama4m3tuWju3nbABOeRjmR29aXN7Uo29h/8AMWTIUgq3cdJoAl79JY/WVx4ubmAAo67esYn+9aqrebPm+VYggyenrSPh5ukE2xuCxKYxPYdsdKdPxNoaEjJMjzKYzM0DCjuPFVQhX1YQDdK5MLye/wBJ/eoh1JayyxGwMDjOTIk/eqdzwh2811iXI3KOAesT09qQa0qWrsg7ziQQVKzjjgg5q0UCIyvomKhNoO5D5j5SeRtmY9Til/hm5dCoI3EAD/PvVvx53ZE3LG1uPf2ovhW5LbMEJngjnyycf50poyav1jAprcV1o+C21SIXytB5PWR6EUfw7WuzO2DMKD6BR07Yre/ct3Liuudys1zv5REH6kGgaDTrADbglxcEYOTxnBPGKA0R1KDcjXtC6pYVgcTke4PHvnjsa91CsbG78yMCe+04n2mP8FH8Sg2CSZKkKTHJBjdHTr+tMWiDtRxtDLAHRgRnPcdqpADUmTL9NOQ3uSdeC9pLuZHlJ6R0ppNaUIbM9STn9eleXtO9nykC5YJyvUCZnvVO/ZVwAeOad9I+h6mHL45NclsG44jyAe9eUIN61la7nAM47/VhCQuegnIptmvW7XxA5AJAKnoWkjB4wJ+1F8S8Pt2h8aRJ+VRwTxPzE+tSF17FhvYmTnv+uKxgB9gT1wJrcxNQ7MWksep9KEW2kzzVDxDU4nInjyqJH0GR61Ou3JMzJ64piG/SCTR1PbR3HJj96d1CFFErt3CVnkjifrFTBTNzUloknGB6DsOwoiNywTe4NrhkelV9T+IC4AuDcyiA4gNgcEjkVHGDNWl8Ba3Za6yhjG4bsiPYdfegcCTkJObWM2PXyqDgHif+6s+BeHA7yWDMsgr+UgdQeT1HFTNZqviLIVFAiQO/E/vSNm8ykMpII4IMGqK8lrqTdy74lrltOAgAImQGJOe5IB+lL6bxjE3N7wZVS3lB7nqY7cUJ7IhS0Q/UZ7SD2bND1Xh+xnUHcAfKcZBgiR7GgUKRuUBUJf8AGrjjaXIXtP8AejN4efhSGHmgQSOSeV7jvUwNHHTvVfSaY6hCdu1lEowEKYPmH6g+maJlrqWwBG4xqdSotXfiEm4DC46HBGenY1Dsay4SMljwBk/YVY0jm6oJA42lp5Pb6j9c0ZNb8KGVASpkCO3r2/iaSr8fKRIwq4uPDb1tDedY55HEhgCR7wPrW+o0ci2M7EMOomROZzzPpxVE+LXr+l3MV2s20qCQNu6JImD06etWlG1AyxNxcbl8s+g60TObmdFBfn8SPf0+4BUHlAweIIHljuO9SbVu8iutySFIKnMDsVP0q4GK+VlIPSMj6dfpQrl2fKu0k9JnHWY4pXIkGZkTL4fIFG19/vN9FqfiLP6VubZHSk7FtwcILfqCCDHQiac1OqZV3RuH5o5HqO49KsZTMufwJ5kYyCPv1NQSeleVug3AEZByK9q/qt7znFSpoiQdRcFtGUw24bRuJYjnK8AZzxUSzY82QMQYPXr9jR0Y3CcSR3jp2misJ9aep4ip6oGxYgfFIN1tnyT5eYjsJ6TNAvWCI4yJ549D2NWbc28XEDCOwkYwBUNySc80SNcsioRtIUI3480foc0Fqo3r26zamRtbnuD1E9RxzQr+k/21uoDtJgg/lPaetEre8WjgkiUNH4ROl+LuTD8E5EAEfeDg80LV/iNrjNIgMpWATAB/fgfalrKube1Z8/QHkT1H0ml9PpGY4B/t70Ot3GVuOXrNsWjAO4wZJ6e35f8AqtPD9GHgk4BG7oMk4B6Y/mqFvwwvaEMTE9pmeAe0Rg/pS2kt7YJUEFBu80H1Hvg80rno0ZLIIBgLtxrN1gB5ZkA5UqePeq406kqWU7SRIkAiR0k/oaHesqNMCVEsZSNoKQTAbqQRP6GiJqfhjaR8QuokEeWPyuGPUExPrVN5qMrkCKgfHvw9suE2T8S2RukCCO4YdCKd0tqLChLhQqQ5zzJG4+xAH2pXS6m9EqGAWAQY/MYA5k8dqZ0FlbaqL64QkcjBaSFMH3P1FUeRABMrkDqLau2qIRuZFLSIE5iRBnt+9IWtLcJld7Y68GRH+CaZ19kFQxYBZYqsHIJ5/T9q90+mDKV33DjIVQQQMiMzPrRL5RuW9nqEayyWUXMboKRmQZz0M7fXmrlnxH42nCkx8OZHJAP5gO0Ex71H0jhlUKSAhJOJPBAng9e9bWtKqsHuS6vOVkbTOD6f9daHXrKYEC5X1t/4R2uwIwVuDjgEHkz61P0DJZ1QYgm2+Qq+oOAeo9O1NG1t2rJZTlGP6g1lvQNqPirbJV0t7wAfmhiG9sRx3oF0SBJZZP3m112YxbI3d26RyDxmk9fpmuWFYsouI5mDiIGfTM4NJeA6a4rFiGEjC9W9fQDuaqXNJtgtDEsM9gcRHXOZq64GZDkxDMQvfrPPD77/AA1Hbspg5PqK9ptMDFeUs/aZv/I/E4u3lSJAAPQSSf8AO1YlliYI3Ecjg/WiaeztVt6bpHljoe+O0frXradCrMJUxwWnP2rbe6nRuhv0gzqZViJkDOcAcD35oVrVZEgEQffPrWWU8pIPA+v2r17+3G0K3WBHTP3oqAgkBujPbVxTbQEnyvGY4J6CazT3IIVnKpJBgT+nvQEsEozAHaCc9BBoTEk+9WFEThB7+BLXhV9lJcGV4KjGYif+PvRr+rYfKrIDmOkHrMUh4ZaRSfieYRJCnI/gxNO6LWpu2rmf+CxAyQQ3tMgg1ndRyJqaeZ6EUvau5bJCkoDmAeoovhm5g8DfOCJzn8w+tC8QvqxItqIBgEx3M9B1PXOBS1pdpkmf2pgUFeoQYmWtRoCG3EMwB2hTzA7iePaiaTSBgX3YBK7COuDGePSlNEDdIEle55A7GmNT4MACLt8ddsKxJge3tSyGqiZfJQdHf2mpuswjYAQSMdABJMgY44pYWbxCyGhWDAROJJmOe33rxdC6Gbbh1wTGY4ORyI6mKDe8TJaGkQY2g+XHaiVeOhFsPqbBqbKxuXySOpgcgAZED2rz/XFXLcGftW6KeUAYwSMmYEgn3HNC1BMCYJnLAyTjrV0DGqSKENY8VZWYgZbrNM3LjqAciTz3nt0kVNtITMAnbkx0HcmrF1Bc01uPn+fPEEwBnjAoWAuW7Kg2Z7o9ztsdgB03DJxOOlMaa3cVWYAASVNxphf+MjkGZ7d6QtugB+Kz4QDYF+Y5yDOI703pvFnW3ttgXUGQDyBkEED0pRSjKLArMv697LJkNuksZmc4yfTp61QF3Alsn/jie3NSPFCH04YWzbKkHPrgwO3GcUJNSWs9Swhh+1Wy+szPgxZhqXSXPGB7D+9ZW9q4SMCRWUu558kjVTj2hJhjwJgwJ3Tnr24ol/UblAZm7gkZI9+opC/e7fXAge1aDUEDnit3A9z0Y0NCNWnHIAHtz/1VGyouhvKxcndMCOI61Kt3gcmP2qjovESoJUGBE9vSaW4PpBDDl1EwjFLoiApO70JFUF8KslA28jyyTuHbsB+k1K1Lne5JILEEjocViXRAmTAj0n6UTKSBRqTBd2R/Lnm2CCDInqI9qet2rgKuVXaDMbgRjmamgT601pbjIJKyp4JXHuDRMNR8Y8QYMm4KqwR8uPm+vGKTEhRHJ9JoRbkAnbM/2n1p/VagJAFsKwCjzEkgiZMHAJx3iMVQBXQlXZoyhYuKlq2xOy4m4E/1SZyI6cfTilNfrjdeZwsbfaKzwa/aJb4gbdEgjM5yCDijOltt2yVYxAPHuO31pV0xuEmu4vqPEyPKmABmOpmTPeieHtJcm2pkSQ3f07fQ0nf0jo67oG7g9Oc0O8WuXFCcyAvTPf0pnEEakaiLjNm6LjoAIJxz3brEdP0p/UaZLe2GBmdx2/8AKBGcTn/JqMupA/KPk2j3/q96b8Pu3L5+EGEx5QcA7ZMe/aoyzNTa3GbN42zcVZKwJ4gwrHIH/qotq1duFJiFHlTEETIx/SfWmfCfCBctX7h22/hklRPLKAM/8ZBgd/anECfDQ3FCuBnIUnvBn7Ul9SY/MTfUn+KaB3BZc7VJKwNyxzkcgd6m+AttuSZyIxV3U+OlXs3VO4THygNCwCSOOME8GamamwFutshSXJwwIVWJiInirH9nEwyEHfVS5fQGAZg/NjpH/ih3tICQQfMue0A+3px60n8BmJZmZRA+XAMntkA81vaSWg+bbIV+DB6H3pdETF/SROKGnHv6xux4WAPKzAejGsr1rb9wPqf7VlShOf8A6rOP904Z7J3EDJmiDS+TcSBmI6z7dqf0Go2MMxPWmLOrNwvBWBnzTmT/AJ961fUPVTvNeqkM1S8JC75bKjmDHQx69DSd1BODI+32ra1fKyBxRMOQkY6sQ/iKqbkWx5SpOZnBzEntSSpOBkmmXuNAYyeQPbqKxbuxpXIkEGM4IbPbiotgRaMQD+k90ulYEHAYMAA3fmSO2KP4n4pPkWdqnG7J9aBrtb8R935u4EftXi+Hs6M+5cHMtB9/Wq+Wj9dzQKNnOZ/Sg6lmJl5JPU+lVdOVFh1IbcCCBAIPQ8Z/tQNLaQ4LIM43Bpz6j2qBoI+IDw75sjHWMH79661vwwtywbtssx5+GQNx+3PfHSlLOuSFQokH5QowGXsT3/XNTdR4wJhN4SZIng8Y/wC6RzZ26qWy2NGWLVjaWIWMkGYgYUgbe+ce9c/avEG4oWWNyAfeZHc10Go19pLJu291zeYIJgAxHmHIMAVC0WrXLPugszQDA4jtnkjn6UKA0dReWrXfvFdTZO99onaYkfqfvisueH3FUOywsSD0OCQMd4NWfCtKBZSSZJFxlXDAMfuAVgV743qWCssz8TAXsFYsD75I+9NGTzcRIATjswWi8RK2blqfMV8pGR3IM98j3qyviJOlGmvnzg+Rhkr83lJ9OB6H0rl/D7ZkjiOT1mYAzxnFWtR4aDZcP5bo82WneuSCDwcSJ9qBgLq4QqhqIat3LbGJEYjqROBTf+mH+3uJYN5RuyAw4H16VF0tp7jBFBJAMfTOK6CyA1hg8K6wyqxiSuTB7xmOuap1IoCOVk41E7V101JtsxhsgTjqR7Cac8OurdMbYdTkTMeoJpHWA3h8QYZSAO3r0+v3rFssmrEfmzPSCMn2q6sUZizYVyKa0w/OV7t0KSDmDWUM3IJB5Bg8V7QcfmcPXtJD2zdIYlRAjHboDH15pY6Eqc/K0iRxIEx9gftSNi8yGRIn0wY/eql24zHySBO7byAe/t/FaQvHU7ecMOvWZqr9prcKrDsSR+3/AIrzV+Hm3ZWQAXEz1gjHtS9sqW2r1PXj/wADvVLS6gKPhXFDn/k5IHYR7fX2oXYjqRUY+VuvSA1fiAuWbRgTO1sY7H24ma8+CSmoJUk24C8BVAycDkwT3pj/AOFq1jej9cjb+Y4iR19xRLAYHVWmgZO7BnCDy844iaDoeX+bkIPTH+VJmm0e5SxGSDHbirOhS0bDW2AgwQTghgoyfrU9LUXLYckW2CmB2ZSMTzkj71R1elFyAIXEgsDxAO3AORz3EmqcX6wseaxREl3fDiGZbYcsBkE5AImMR0mpxaBic1ZOkkrsb4ojoCI9CefSanNbIYgiCDx2o1atRygmUvC7KbT8WEEbiWGfYYnPSP1qTq7KFmNqdk4n5s+lXLHg9zUWHcuMECGnp1ntBipBtLZuKSd4HzdIPUVE0SfWFeqELpvDyLTljtEgbDIMkSGIHGODB5pFA7WwgJh2CAepOY7DNXNZtKXXO9XGRJyyuAOxDCRmelRvD7x+KgBj4QL8SAQogR6mjVrBM5/iL5jl6/8AyN3iqu3m+WAOuQBIHcCmtJ4slzbbvBSsHJwV5Pzc5pbxfWfGfdsCEKPKOv29xQdLaEw2zPUnK/52zVVqzNq8anQPaWwFCD/afIuDJJHIb1H7VppSpthLpBWAFOdySQWPqvWKm/6uWJSQpObfzW/eD9+MUK9dZiAN24Y2loiM4Hr70nju4OTkeo3pLOxmaBuMwZxE/ue+KcuIjpvKEoWgNHX+Ki6bXMQUYMSeDGf1pu9qNSttU+GVtnzgBTnpM1ZRj33FfUOJhXXrHbN34dt1RpW4QrArPkGZnuDWrXwG3CTiJAgACP8AIrXQaI3rLlVuBgygds8xj9O1UF0J07snxBdgZ2kkEAbsgHjpMioFI0Zmy+JxDIXqyfwI+1Ty8lsmVMjuRBPfE96yh2/DC3m7mcEY9M1lEF1Obk4liR1OUt22aD5vSB/gFM6rxS55lbEwCAI4H+fejaK8du0SSBLenapbNLEnrTRTT0dsXo9Q+k0zPIQcAsxmIUcmgSVJ6GqiWQtpTEuzT67YII9JB/Wh/wCm5IklRJP/ABPB+36yKgYEExOTJWXgYE+KOlsr1OT6kQVn2r2x4pNxy+figEyYlu5PuR969s2FNt90g/lxyaX1GnCtbK9VA+pQE/qKscepkzhjku9fwTe7qScSSMcniOAOmKdt+KKCDBGCGiNpnHygCMduuaDb8IY2/iblAk8z0MTimPD9JaKTG9hO4TjkgRH/AHzQEpN/FauvSN6Q8BLXzD5vyjvj8pHeh2NTtuLuyrE7i0ExtOJycQP1pzSHbdjcWR8D/wBW0EH7Y9frS3i2kUOvmhSp3HbkEATAHJzSBRNQmNLf87hvENS1p2UwLVxfLt4jBUj6iD7mp13R7bcOVjzPIg5CiM/p9abfRWNwUO7PiCCCJIEDt9OlGfw8XVIDXDtAZiANo3GBuHcxx2FEGqWQB00A+sjS3FaflAR55nbKmT2IOKR8N0XxFcoWNxYlVH5QBwesGJ96YvWF/wBJ88n4gxxIYDJH0pDwfUC0xLE/mjb0LRJPfApw6NTHTNkHrrv85veYsxU9Dg8Hnt1+lMu2y0mImd2MZ4PfGfqKXfBG1twJmYz9f861rq9buMNJAJ4MfxQkXU1Bvb+fjK3h724NvBO6RuyvA69zU7UagtdZgcTA9hgfSndFeHw1VkGTKxCnAwwYDJ6RSy6Te4sqhDHgmZJJ49jxNAtAmW/iEQ+b0m5ubYZWIW4Pm6q4wfp6djT+g1Fxi1s4dR1PQA/Q+lb2dAqb9O486ZIYQQY4+noetL6W/wD7u25uMTkHrHl9x1qWCaMw+MyA47qwej7GNi+yDe1wxIBYfT2gxW+h8ZFliV+ffG4/Js6SpBmSQc8RQNUy3AqEEH5i0YKjOAOO01pfO4gKoUGMwcBfertQZxJS072lBW8jXHUxuRl2wOk9fespW9rWDH4conRQJHrkjOZrKvcGpC0YVLJcsQzHAjkUC1pd7T8qT2+9F0ukV3IdwETsZmf6fr9qb1N2yk/D3GRENke+R5fp+tQtR12Z6rlQv84R7mB0A6R/PetLOp2E7QdzTMjG1uQfYwwPq1aNHlt2zuY8uTiT0z0oviN1lzdJJiB1Bj14iq5WKAmT6PE83bcjuxEAE49a9s6E/B+KMBOff4hH7VuzbjgZPp/ArLemlCsnduYR7wQPuTzTt1CzVr7ETS43lAjAmOe+c1lqwNpYMcRMeo4P1Br3S7mA6ggc8ev6zTen0ona3Lq0D1RpP/6sPqO9S/SVaBVaaWPEgIEbAGmeY4g+p5+9Navxhrj22QbSJGDOTtBPpnNeeI+FBJhYAUmZmSvzR9jQhoQDCsRuXG4QZjjPSetB5DuE735QalW34S6OjB0b4jYdejKQYP8ATkD3z0oGo8MdLLXg5i55iCYP/GVzInt3qQ1tkjdwcc5nH2OarXL0KgdiwUREFXXjhohgO1UbHzI+MP8A2ncm67iTIUN//M8A9I5pUaczHHvTWvMeQyYMgmDOIoxebc7QWJyR3J4A7+1GWoCDgXIt3A23CGMHABPbM+U9/WiDwjdDBpDTmJgyI3RnM0KzoWdgpBA5M4oo8Va23lbExGIgdOM0BB/29zWKJoRzRKFYJdTb/S2RB9fT1og1G03FEQcKwOQR7dJprTXGdZZfiLzB5juvpSGrsbSx2KocSDPbPtmkrs7g50JAKehjljWCGuPm4qETz0wfWhaTTG6q3J9/cYqGLwXg7v0Ht3NWtCyuoS1ca2xyFA3DrI7zjsaJlKjUEjHlHErr94xpLBDlC4PlIBPMQT/FZavh7YYEqDhl3YwM+/TFZoCg3CTv/MSeQf0imvhoREKBxK/KczmODMZHagDi9zHm8L/TpNkG/kCJ37FxTCXDt6SfXpnisp5m3E+ZSRgnmSMTIkZr2jsTCvg3YWCPzE4sWmLeWSQeRzVBQdkvMnoMGROW7e01lZRs1txndyKALmlvcQcQpOAO44MnPWqDB2tBUO/aSxByeg47etZWUt2oEiTiG0YkLpnPljI5GP1pK3fG9xJBIB58vP3X3rKynY9rcyZQPqhBN9BrdrYwZMQeogjPp/NU7VneguAf/LacTJOCTA7xkjPFZWUTaOojGA6794QbAwHz/NKsTBBQyQT0/Xig6XTi7cG1fLDCY6kGOecx+tZWUvoXNaoDd/H/ABNbLkXraPGJliO4Cifp9qZ/ELNaa0sSqA7X6gRAU+x69orKyrB2BF8KVviA1SC/pzdUENbIDCZkN1+81La7CjaJI6GYJ9Izx+5rKymKPSAzE4S0Z0niLNaOPPmDJJ9RnPH6UG1ojI3Y9D/nFZWUJHEkCTwmdmpTOs095V2LuCtEJAwekf2rbxOzbbTt8Q7Liv5THlPrjisrKyciConQU2zfE5G7tDFWEEHJGRTFnTISIYgg8jBHrWVlamB42DAd/MF95vrNKXJO4xtkluZGCMY9a10WqO5QCQQImcEA/r+9ZWUYHlqecbIxct6zrNB4GrJLai0GPzK42kGBjGD7isrKyg4D2iS29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9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1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3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5" descr="data:image/jpeg;base64,/9j/4AAQSkZJRgABAQAAAQABAAD/2wCEAAkGBhQSERUUEhQWFBUVGBUWFxgYFxgYFhYYFxUYHRcYFxoXHCYeGBkjGRcWHy8gJScpLCwtFyAxNTAqNSYrLCkBCQoKDgwOGg8PGiwkHyUvLCwpLCwpLCwsLCksLCwsLCwsLCwpLCwsLCwsLCwsLCwsLCksKSksLCwsLCwsLCwsLP/AABEIARgAtAMBIgACEQEDEQH/xAAcAAABBQEBAQAAAAAAAAAAAAAGAAEEBQcCAwj/xABCEAACAQIEAwYDBQgBAwIHAAABAhEAAwQSITEFQVEGEyJhcYEykaEHI0KxwRRSYnKCktHw4STC8RUzFjRDU2Oisv/EABoBAAIDAQEAAAAAAAAAAAAAAAEDAAIEBQb/xAAwEQACAgEEAQMBBwMFAAAAAAAAAQIRAwQSITFBEyJRYQVxgZGx4fAywfEUIzNCUv/aAAwDAQACEQMRAD8AuQtPFdRSrvHCoaKQp6aoAVPTRSqBsUU0V1SqEZzT08UoqESFSilSqBoVORTUiahCu4ji1tuskrnAEg6fFsRyB2JHKh/tBwdrTZmYlGErBkq2kBvLfUUR8WwbEC4ihmQMNejRMTpy+tCnFTiCpd0YKPIx7+VcrUYpObaVnd0+WLwKLO+E4ks6K0FVjKo88+kHQnwMdetWOOAKG2HKgoocGDMD8JGyyBpz6VxwLh63bIUEBive5x8SHOyBT8m0/jNe2B7OBrh7xy/dkZly5Z8jrtOkj6VRYHFxryMx5V6ct10iX2TvZsJb6rnT+12/SKpO3eNJZLQ2A7w+ZMgfIA/3VY9jwUF+wd7V0+4bSfmhPvVF2y/+bP8AJbj+3/M1vytrEcOS/wBxlLb5Ve8DtNauB2MRMp+IgiPF+7766bVBw692BA8ZgluagjwhehjUnfWBzko7O8K0zsNOQ6n/AAK5SUsstkBjdIsf/TFuEvckE7AclgQD5xSqwmlXYjghFVQhyYqUU9PFOFnNKKeKVQg1KnpVCDUqeKUVCUNT08UstQKOYpV3FKoQ5FeOMYrbYqJMN7eEwdOhipAFI0GXhJKSbPTDW0FvK/jkQSfxdSZoP47ge4zGw7KjaMgJiDTcW41dsEo6/wArDZhyI/UcqGcfxdrh1PoK4jU4SpntpZtPkxWuUEfY7CgYh7ZYZcobSNSphY9nb/RRwb9iyjMfE2pJ1J9Z94rL+yuFuXL0kNkUS+UjNlMjw9TOsfwmtQuXcOuGuraGjprrLEBY3PMAH3JNKyxmqfyct6uMU4gngmjHlwIXEWFc9Ay/8I596XFbdi5dNxwfu/ATlOVoJgg7ESYnYV6cUxSd8mvhtADIAQ0kSsyIChRMTOtc3+Po6hSmTYGNQN59eVbsueP/AB2c6EMT90+/gruE8INy+5cQAxzfPQD2owiBpoB8gB+lVPCccoFxWI8Hd6jXMGByx1iDTY7GllPIbBQevXqaEMmPTwvtsyzg5SaXRNv8Uto2UmSN4BPtI50qEcTfBYy0R4RrG2/1mlSv9dkfhA9KIdxSiuop4rsGZHEUorulUJZwFp4p6VEg0U+WlTGoSx6YmlFIigFDUorqlUIc0q6poogK7j3DmvWWtoVBJX4piAZO2x0FZr+wFGYPupIM9QYNa3FVfEOzlq82YghjuVI18zI3pGbFvXHZqwZvTfPQOdkin3veQqoquHkqUMwfENgRy2MbVZ8Vs3MrXUD5CDmlQs6xngHWRBmB85qywvAbNrUA7EGSfGCdmGxAOo00q0vcRXJlIH+8qwaiThFY2dzQ6SGqjLJ+H3fUzfD4skZWPwCF9Dt/vlXVylxGyLd45NVJ08p2n0pMZrlS4lZys+OWLI4S8FrwTEBh3Z3BZh8tq9L8tlDSoLQIjM5A+FQSAT11AE61QWsQ1tsy71Y4OxdxV8PBVIXMRpIB1Uep6dZPnetxRNUdW+GX7gzBMo10hTzkkk7mSaVEdqzdEi2wCydIUxPrtSrTHFjav3EtluaVNSrvGHoVNT0qIBop4pxSoBGpqelRAKKRFKlQCNFKnpqhLGFPSpjRAPTUqpO1vEjasEKJ7zMh1gqGU6iPSqykoq2Fc8C4nxoffKNO6D5idZIywBGxzE/KqDiPD8XmywzjkyagjkfL3r24BZe5gL53GfXXUnIJkbzBGvOT0op4TczWLTdbafRQD9RXOxJaiUnPx0dLFqsmljUPPYGYfgNwFluaOArwTOZCDqpH4lcBSP4hXlbXlRrxPCFlzL8aSy+f7yf1AfML0oSt4hLbXdQYtuyk/ikQpA5MJzQelZtbpttOC46KKctS7fY+Iti1bzn4mOVBG3Vj1gax1im4XxMu62SzJabQKsToCfEdyTqT1NDVq4SNSTyEnYDpNTeG3slxG6GsuxRVFEg/t8WRRlVCANBr+elKhl8coO4+dNT1qcvhh2RLfsxxB3fxNIIO/kCRRPNBfZtyHUDSdPTQ0WYFwyllMgkif5dD9RW7R5bW0z5F5PekaeKaK6AkU0qeKUUQDU1dRTVAjU9KmqEFSpUqgBCmNPFKoQahrtpgC1sXB+DQ6ahSd/QH86Ja8MdgxdtvbbQOpE9Oh9jB9qpkgpxcWFOmBHZ/ixs4e+hUFbhWG0nOBBHUiCPT3oo7MXJwyeRdfk5/QihFWGXKAMo6c9dT6neinsofuHHNWaPdFP5g1yNFkUcklLg1ZfcuC6oE7a4AJcDDQOCfck5gPfX+qjXA4oXba3F2YA+h5g+hmg3t3iW79VIOQWxHSSSSfoBXR1NPGyunltmgcNvKB6fnSDU3fMYgA8tTHpXpetm36nboB1rjtcmpx54OlsMaVPh+FX7gzLauOOoEj2pVNq+QbWWousigpMmQCBrqNY9po+4LgGGHtgA6Ip+YmrCxZt2lVFUALEaDpvPXf50+I4tGlTDqHi6VlJYk/JHYRXJNC3F+1b/tTBNQoCRykat9SR7VeYbj2SyGuWwHfNl6eR+tdOOrTjdclMWm9TJtukSbN8MJUyK7NDPDeOEX2DFmtsAYCywuNyAGuUAa9NOooktXg3wmY0Pkeh8604sinFMXnwvHJpdfI8U8U8UqaZzmKUV1TVCHMU9PFKKhBopq6ilUIOlua9r3DbgVjl1ytp7aaVX3rRN22SfAA3h0g3AQVJ/pzR6VcXuPqgBY+v8AzXN1OqliltSO7o/s6GbCsjf7GV4jANZbK23I9RVpwbFstnEBAWbKuUDUgkMs+gkGrXtORiEN22NA8bcsok+mYihW5nRGiQGEE7SJEj61y9kk02uzDKKUnFeCuw+NuWmzW3KnXY6bcxsas+19261vD32GUXLYDjlmQtBjzVpHlUThXDjeuKg2mT5Lz/xWgcV4Kt6wbJ0EAKf3WUaH/PkTXWwxc4uIltRaZmTWgrwQYAzHyGXMf8Vo3ZS5hb9oIRauXFUaZMr+cyZPqPnQRewua5lYwWW0hPIZkUZusbH0NEnDewXdMH75g4mCqwNQRzJPMzWCWknnVdUbcmRY5bk+wS4tZz37hsB1thiFCF8um5GukmT6EU1aJgsZZsW0QRa0+GYgglWmdScysJPSlW+OkilTZkeZvwe+O4lBqgxPHdyNcoJg9fwj5x9ai4vixMhtCCQQdCK8OF8Ma+4XlOZz/DsB6nX51zYYm3t8jXLiyV2V4MbjC40SWIGYxm0Jdhpry/uos4lYtGEulXkgCNIJMCCNR00rnFYCbYW0QhX4Og8j7VT2uC3hcW5dOcK0lUJzeTDTWDBjc8q6UcM8cko9eR0M2B4XGS58D4PF2sI7oVKtlC52/GAzH0BBO3pVtwy6zKWbQFpX+WBr7mTVJxLsuWnERFq0wyyZLgldIP8A+SSSeTNzr1xLraCWmvkKAM0GWOZQAuhkKMrHXT71ekVTHkjGUp30M1EnLHHF4CANIkc9aeq7hXELZAtq+YgaTEwIG/MnQ1ZxW/HNTjuRyckFCVdnMUorxxuLW0hZuhgc2PQedR8E7Xgzkm2gKALzI3fxcjMCRyml5s8MSuRIQc+icRG9PFUNu/8AtF8W00s2/E4EwSXLZfdvyq/ijhyPItzVEnFLhHMU+WulWdBXpdwzL8QIptq6Aouroi37AdSp2PTQg8iD1qobs4xOt0kemv5xV7FIRyI6b86TlhilW+huPLkgmoPgr7OA7mTbLMp1NsmYPMoTsf4djyiofHUQql6f/bYDlqGIBUg7naQauWuKDBInpOtV/F7dsAszWxm8LB2AS6P3X6Ho249NKtJQa2NokVN+5J/eePDnsLHdlFkyfwzHUHnyirW7ZVrZzMApjmPEN2E9CND60B2rinMUMqHKwYldTkmDqCBEjSVPlULjHEXUhFYhcpDLOniO0ekfOuTj1M8M3jcfxLuFvkldtMKTca/aJZYRiV1UQoA1Gm4GlHD45RbF1mCqVViTt4gD+tZpZx91bAUOBaJuKRlBI0Uka8jn+YNXXBMCMQs4jEE2rSqFtzlhICoWjaYjTU9dRW3Bl3Sf1GZop44v4ImJt3cVcuXbaMULkL4SYA/U7+9PVnjcdfkDAstuyBGUgDxAmTB110OuutKi1Bu2yqm10iz7R8BF0l1gOuWejA6fOateF8LFlMo3OrHqf8DapF+z41PJiP8A9JP55akhOgpyjFNyKZLpI88tNgvvS2XULpI9Na7Yf7NVr271pW7mHDcicpX9D9KrlnKvZyM00cO5+tZI7S8TH7OyHUFSse1ZjZfN7aVc9oLt8L96hST1BBkeXvQ3YuQw6HQ1xJQau+y+SnJ7evBa4DDsbqBDqWWPI5hB/WtKuOACTsKE+yGFBZ7p2tjT1YGT7KD86mrxzv7j2x4QjHLv94ogZvTMJHqK6WCbx4d0vJml7nRNxeFNxwSZUGV8pUA/lUfjmMNnChVmSzAfIH/NS3xi2rbO58KjXny5dTO1V3CsWcZczFQtu2QwG8trlzHrudNNKxq82VWN/pRY8C4Z3NkKfibxP/MeXsNPnVoLBNctcCwT1gac4P8Ag15vxNQNYnrXRy5/SqKN2g+zXqk5yfB4Yri7Ye4PCpVhzPiBkzlH4jECBXphuOtilZlkIhEmNz+6AfLmdq64VjkvXDMEIND5sdp5bfWp3GGAUgQI9q5epyxk1JN3+hrzYpaWHpuq/UCu0nHX+BSVB000n3FUto3iVW0WM6ACvTjOKzXMsiBrOw03J8vOovAu1yLiRbAAtuQhufjEncT8KkwDpMa+VDFGWSaTZyWrdhtheGyoFwKzZYuNvJ5hTt6kDTqTXnjez2GCF3tgxt4mEnlsYFXSoAIAiNAOkVR9prpbLZT4223/AN6/KurlShD2rnpFVmnOVW6B5uCq92bGS2qLBYA5M06LcPKRPiMxAmvHBcHGJV7bDJiLRK5jtc1bwv8AxCCM3QeVHPDuGrZtC2NYmT+8T8RPr+UVT4ngL2i9zDw0nNkOjDUkhG59QDQjgWOHCt+SRyKcqm6+oFJwtgbqXAVZADB/mUH6HevTgFpWF1SPGwUqekcvnP06US43Grfw7uwi5bzLJEMQPiU+YYqY5RQ/wPh90MXy+AW1ck7Q8FI6z+QPSskoW2oD5xcILcTcFi0RSH3k9KVeONwfePmBiYn18qVZ7K7Qvv8AauykHMGImQNQDBB9ah4ntqpUwdY/8VC4l2JAaLbZiQTBgHQ8jtUPg+Ct2LpN5TKjwgjQNIgsp8pq+VT3Xk/YXGXSD1MATbBVd1BU89RpJ86znH8ec3SUYgg7g0eXO2Vu2pzOCwEhRrmPLasyFo/EYk9NhS56lzdtU18ElFR8hHiuMHEYIm4olWyM0aElSUPkfCf9NBnM/P5f6aLeAXSyXLIynOQSjg5WA0JkagqSPrG1RrnY9hcVQ6ZmV3VASdVI8JJg+IEweulXjvzOyzUUltL3saGOEvFQC0kDoSLWg09aq+E9pFusA/gaBEmZ8gf0q57FsLGFLXmVAbmknkUTLPSYoAvYcd8VQ+DO2VojwSSG8oXX2rZlivTiKqpNBX2qxUhLQ3MEjn5fTX3op4HwzubKp+I6t6nl7CB7ULdkcCcRiDdfULDa+WiL7QP7aOMZcKW3YakKT8hM+2/tR0kKW5+SswY7TYsPK2yyskrnU65jAIjmNxPmag4LhjuhNxy5AkwSFHpGpqs/9VCsBPlPrXeG7Qq5a3aZswnMGgfDO2uux9NKZkUXK2dDT5cmOG2LLbg2KSzcVJIBcMRMq2o+KddhAE8/OibtNjFRCWcKDMefoBqayHH9o8t1WGpRlb5MDH0qf2o4+t1UdHLd4gbUyyGSpUnyKkCubnxXkW0mTNPIkpO6KTj/ABkXHZbcheZ5sfbYeVR+CYFr+It20GrMo9BOp9AATXtwDh9m9iUt3nNtXkZhAho8MzpBIj3FWuK44mCvMmBXIULo9y4Fd7hBjSRCLIOg351txY1FWxDdcI2Ft6jLggHLnVjoOijy8/OgThn2oOSEvW1JOgZTl1jSQTG8cxVxwLtqbzHvEyoCVJ5ht9p2A3rZuizL6cgriny12kESNQdR5g7GuglWsrQHduuEghLo+ITbbkDmBKk+YKkf1VYdlcMt3CYctytNaPQqCVg+6gjpr1NTe1NgnCXiBJVc49UIb8gag9g74uYUxpluXBHTNDj6sap1KxncF9GDONwxs3GRiBB0nmIEEdQaVF3EcM6OQllLqnxAsJyyTKjyzS39ZpVneki3dl1kddFjct/fJ/I35ionHktFPvLecxIMEQP5ht6V7cWvBSfFly22Mz/ECFGu52oQbtoFJ33+dL1GeSW1ItLGlREucPaSCrLH7wI/PYedRcRw8rvAjzDDXaCsipnGu1fe2gFOoZSfQA6ekkfKoWH7RpoGQg8yIIn00rlrHxYGSOzUjFoCNw4PujfrFe2Y3eIp3TkzcCmBBRVMMPYA613Yu27wDI2VvkQefrV3wXglu6HS+AHYlkKgKxHN1casVJPpOs6U/TJ76D1yVXHMeq2rtu4pW7n8K8gcwLkH9whjH9NCq3ave1HZe9hzmYm5b0UPJMDkrSTl6Dl0oabQ02balUiSlu5NJ7AX0NhlU+MMSw5kQMpHly9aKHSdDqDWR9nuJmziLdwciA3mrGGHy+oFbI1mt+KacVQtxAbiH2Y2bjsyO1oE5gBqF02APKdd+dB/aThVvCXMpm4wUgPAUgjTxD8URpqNzvWy3YA1/wB61l32iYRmdrgViJBkCV10IMGQdAem9Jz5I2o+TXpXy93wZ1jLrMZYydJ9hA+lSmM2kHNCwPoTIn3mvMqJ1Ejp18qk4rFvdLF2MuxduQLEzsPWlbkkWk4pkTDKcwYfhIPuDNeFy6xdmbckknzJk/Wifsdhc+Nw6hc47xCQeimST5ACfatJ7TfZfZxb94pNm4fiygFWPUrpB8wabBbldiXLkxJG51b4LjRW2w5liT1MqB+YopwnCbNvNaAFy2pKliMpcoRLEbsC20MAI516YDsrg7+KtqZtgz4VOjsBIGslZAO30oxbbo1S0zjDemGPYRmbAWS/MPH8veNl+lEASvS1hQihVAVVAAA0AAGgHQAUrd1GMK6k6iARMjcR5Vp3HP28kfEYbOrLyZSp/qBH60C/ZbdI/aLR3BRo8xmRvqFrRxarNOFYlcHxnELcIS23e+I7AMBdX8o9TQ3EUTRF86VV+PxtvMJI1AIidj7etKs71MTbHRya7PTE4QNiMp2eyyn5x+VZ72i7PZMSbVsZ9F2GoJ/CY5/5rRsS/wD1FlvK4v0n86SYNDeN4AZgMs9SPxeo29qOTFvRldcMGLH2WW2tLnd0uxJKwVHlBHL1qrx32VXlE2riP5GUP6j61pXe0xu0fSi+KK2jFMV2fxeGMtauKBzjMvzWRUnhfaVlKSYdWBDH8JmCfSN/Kth7yqvF8Aw9xsz2ULdco19Y396W9MrtBUqJKPbxdhkcRmDJcT8SESGHqGEg+QNZBj+DtbFwOVzW7mQiR4hJCunUEgyOUr7HHaXD3rbNcttHeHUqSNY6ciQOsabAmgi9cNp1uHXI6tH8rAkfIUMlN7WiNrwcdneHtexNu2o3YE/wqDLE+QFbkLoO0UAY28uGwJuYci2RcKM6KuZ0W4+kkblAuvnVH2Q43cQM2dUDsWhiWzkEj4eQ/DII2O8U2o4lUmWitysPu0/EAmQeTH6gUJ8Sxpa1cgxKMB/UMo/OiW/etYq2Q2jZSAdZBI/D11A3oI40clh/PKoHvmPvCGsGoSctyd2D7wDe3rB5b0gKtuJcFureugLmCMQWB8GgBME1D4dw9rrQvuelR2uydhD9nnD7r4tXtMUFsSzZcwg6FDsPECRvWtcS7R2cOJvXFTmAT4jHRRqfahbhnF7WBwgBQgJ+7EuTGpJPxEz5ADyrLuOcXbEYi5dfdzIAMhRyUTyFboSgopJ2VjcmW/GuOIt1zZLNZZmdCVK/ESWXXeCSJ6RV52G4PdfGJcxANsIve2lYEG5yDCfwrMn1XkapsU63LaWQsnwIo55jABHmSan8Wxl7A4g4ZWEYds1pgcxUEGDqfxK0Mmxj3qryQjPk1TyT2bb4DjtVxN7TIFYgOlxSPPNbIb1jMPehq9iXRu875i0qy8suUbECA0kkmd9JmK8O1/Ge/SxetmQEi6Br3bM2gbpLK8TvA60LXuO6RNOlXAiDdGv9nO0H7RakxnQ5XjnIkMPUfUGs6+0S7OPYr+7bU+bZAfyZR7VZ/ZziO7sYjE3jltsyKpPPIGnL1MsB6z0r2v8AaOyX70ABmIaSBmBCwuvIgUvPlUIfVlI8SKN8RceCf2p2gBiucKCNMoAGkCBSoiXtqg0zsI5AmPpSrmetL4N61K/8oL+KYru8jazJUDqWEAfOKmIuUAdABVdxxZ7gdb1v6GrULXarmzA3cUjmmr0illo2Vo4FcXGgEkwAJJOgAHM1IFuusSthELXb1tVETJB3MQQKXPLGH9ReOKUuUB3E+NPluF7ObDk5UuAldjuTB57afnVJj8NbNrNdDIPCJIMAt8ImNSelc4TtrcW2bV0C4neNqd2XOSJHIgbe1c8R48l9xDMTAVVA3c6LPSCa5uXNOT5/CjdHTYtm5v7iHh3ttaNh3+6Z0aYYaAkGR1iRI8ulDuIIw9/uQ2e2QpDCSNRqwkAxMyI5E1dcRwKWbjA95bCKMw0Zc4CjwmdUZjmHrGnKXwm7kHeIcxkBVAKySR8XVYI02112qspSbpu0UjibVLoh4Li72mAMkCrq1xCxibqq4OYBisDwPcIiTqNgNORJO/O04d2cU5rdwWg+VXXLJUo4Pwsf3SCPhjbrXpf4NgVt946m2yBWkMcxOhUgagk6cqK08/8AsqKbVGO6LUqBHtPiVBa0UuICOWVcwEBTMGV8PLprQpgQ9ls1tyDsfOj3i3Hrd77vKoLAgM6IztKiYMHKQZiOtDPaPs42HRbisWVpkGNOh05T+lNjiaVWUptWccR7Qtesi24AIYGRpm0YajrqKrcNw3vZJYIBuTrvMAAb7V3w/BtfUlYJWJEwdZiJ5aHnXpZsZSVul7a6mYJAbTUjmInbXaqP28LsWlXRb8AxVnB3RfuFsTcTW2i+C2rQYZiZZo5CB16VUcS4q9+9cvPGa4xYwIEnoOggD2r1u8Igk99aIB3Dyf7QMw9IqMTYUwzvrzCiNvUn6UFHy+SzbZadieMpZxGS6A1q+O7uBgCNT4SZ0gNofJj0ov4r2UwOHvC49n7tbN24ySxUstyyqwJ38ZEba0F4XgFohbj3lZTJCKGDPyIJYAKOpE+VFDcc72xdtOGZrFh7dwnRsrXLQRwDuVKoGGnXnW7Dli/b8C5fK/EoOMdoTiGWFFu2gi3bXZRz20k/75rDcNFyNQBuSTA9/nUE4AzoQfQ6/I6154THFgVIjKdvbn7/AJ1z8jlluVh2pBEvBcKNGu3Cf4CqqPKCpPuT8tqVUndT1p6Tx8h3o2Xi8M2GjneQ/SRVoFqnxDMf2QsuU94unTw7fKrtRXbsnhHOWmy16ha6CULBQP8AarCYhrIOGJzqwYqCBnWCCJPPWRWb8bvXEBS4joRqQQR/xzrawtZz9svFSlmzZUwHZmeDuEC5QfKWzewpOTGsnY1SlGO3wZvdxPnFeuDxgDEF8oIOuuhGqnQfvAVTElhXpY4VcYZlVmE5ZAkT09dazPHQN3FBXb4q95LjEkkWyGOpTwgSxEESVAB9AapbuM7pgoYmEWdCpDMhkQd8ucwecT5D14TjruFDowZVuDKwIiJgSQfL5x5Vxi8M9y6XdTlvM2UgfF0AA5xHzqqVcGjdcU2+Q7GPs4rB2kDm1fwyI08zbygOylfiEQ5G4ynShu8pusCBk1JGUaLpz+QqHwTDqbbS+xGQzsdTB6hgCJ/03vC7du4IeecdBWmT9UXHHtlYMcXJZVuJvaMOBy1lW05SPqK9jxrvVhmAkR4tteX6V78XshWZk00IMbOvNT1mjfBdgMMqC4bAvZhmFy0z8xIItFtYkHQk+VWx45Lgo5KPBm/A2a1euqpUwIYzI0P4epnSeWtW+KxDsotgeJ+X7qnb3P0HrVj/AOm2mdVsoMqkyIIJadQ2fxb7ivLBY+3ZulLp8bnV/U8+ntWSWOUndEl8oqr/AGLukA22EndTIAPkak8I7Dsrh75DQRCDxAmdM0jbbTnRPhOO4dgAHAOYqJBE6TOuw8zUm9iQQO7MgzLDb+Vf1PT1oObXArdI4s4e33YBudx3TB0KgOgYHkjAhTOkIRMnSqzi3ExefvBaKXwGS5GqXrTDed5BA0O076CrCzw7WT/ojQCpwwCMCrKGB+nnPKrvUz20DG4qVszvDNPnV3e7Ij9k/a3Y227xVzE+FrYBzHLuzSAojeai38GMLibdu7Js55B5lCwzCRrpzHnI3ox7d3Fu8OvOhHdrctW7WWMpVLih2WOrEgeVsdargxXch21KVroFr+Lwtm1hywYtdtd6fGBBNy4sR6JSqw4B9nNvH4WzeNxrbAPbYKqGSt65BJImcpUewpVrWLHXSJS+Axv8UT9rw+GJJdbmYHrb7slTPPSR7UViKz2yqHFYW8JQWVdHzEsSpUhIMawSd+tG9q+GEqZHUUy4z5iyilwS5qk4/wBqreGViZcrEgeZAAnrrUji2O7q0zc9l9Tt/n2rKO1mMMBJkk528yfhn2k+9Jyz2FZT8IPuCdureKdbaIysW1B18MEkgj0HzqF9ofZlMYFh8lxB4dBl8TKTmgT8IMetCf2cnLis0SRbc+xKr+tHHFLhJJmKRk1HtpPkKM2T7OryT97aI3HxzP8AbpUUdmb1twGQusgsEJ1UHUcuVGuJflv71RcV433RK2zmuczutv8ARn8thzk6BCyyZZPmwqt8NVrGa7AlMoXkQf3xOugA395rNeO2FF9ltfCNhJMacpq9wKk2O8xV64iMYTUkmN9wSfboagG9h+8+7OYHYuCGDRuGIGmkwevtQjKnZuy545Eo0VmCtoLZLneQgBGYOpRgxB/B8Sk+dS8BxQfCTlInf/PWuOJ4A/8AuLqoEGNhrv8AX513icM9+wCoIbMo0gd4VUiTJGy/U0/HNp8CHBxfuPK9xFMQcgBS2GXNe1OVSwBkR5GAedEfZv7TEw4NtrbNZkFcu9vN8aqDvbzZmXYgNHKgfiGNcr3TIEyZQQBBJRMozDqAW1/jNRMCfF/vt9aepSjywNKboNcVxw3Lly4jSXZmn1Mj00ihDiGKJY5jJr6EwHY/CWLOU2bTPH3jZAQW/FlzTlWZgCsp7T9h+8x7W8JlS2VDnM2iHWQNzBgEDzIpEdUskto+WncI2UCMMqEGSVlt4mT18o95oq7P9og2S1eIGRQqMdBGbRT567+VDGJwDWmCZs8aDSB7eVeLqQfejNNGOcbZq+WK74erXLht2VDMPiYmFT1PM+QoH7F40ti7S3Xc22Z82v7yMSdfMAz5UVntZZN027RNpRooXRdCef4n1Op3NL9Pi30KqmE2P7EW79k27pLE6hxAKMNig5DqDMis67T4XGYKwcLeg4e4RkcCRKsHhTupJklT5xWmdksVcMhi7IAfiGgM7S2pO9SO3fDhiOH30iSFNxP5rfiEewI961warhDopVaKD7InnAET8N64PmFb/upqz7s12ybB2mtqCQzl/mqj/tpU1BoKG4iuWZGteFvtM2HYNbMzup1B8o/WqvtL2KvYMh1bvUY5VInODuAV9By6VS2+KGBm11P6f81g2SxvgTZovFO0YxVtCghQwlSfEDlOhjlWf9ob331yf349lEfoKvOyVgsrvHhkA+p+EfKaHO1Df9Q/87H8qFynLko1yX32fYxEa67ky2RFgE6SSdtvw0X8Tvf6an9i+AphsLaBRe8Kh2aNZbWJ5QCB7VQfaHhiT4L4Bb4rcGYO8sNh5Ucmla91l1wC/GuPbpaPkzj6hD/3fKvLslwYX7pZ47u1DEfvEnwr6GDPkPOqf9nMxppRRwrh1/uVSxaZs8szTCyCVAJIgRB58zS9raqJZMue0GItXLJtsQBpliBlI+EjpHSs1uWtY39KNeIdkrtoK2IYZW3ya5TyDM36U+FwCIPCiMOTakyDOp2PppQaePhhuwZ4fgn08Yt6wc0x/UBqF9qI2ui2loJlOQNJGo3mR6xUThlotdYtqfiM9Saqe11h7bm4S2Vz4DJgEASrfUj/AIpmKdSLwyX7WeHFcSMRc5Z2YASIJJMa+VF2A7FYe3aLFVuHmWnX0A2FZuuIi6riCFII5AwelGmK7XswXukJSIY9NpkchqBJpma5Hb+zZYYKTny/7BHd7VXFLAXFAyELn3BEDckT71n78euLilZiQSuUnMTIJOhOxGbXTyqbwbif/UrduKGWdVYSCDoZB8qkY7A2MRiu6SCpPhM5Y5mT0ABPtSsaWOXCK6qXqKTh18A1iuLFn32NSLl0t8gB/aJ+oJqVxLh9hLhFkHIAoVmks3VjPwzB05CK4w2BLMQfCBuTyFXll3I47fg9OEYa691VsBjcMhQu+oIPoIJk9DWrdk/s2Fgi7iGzXeSqYRZ6kasfkPWrPsT2eTC4ZPCBdcS7fiMmQs8gBGg0oiDVojjpC0l5O7doKIAAHQCK5vquRsxhYOadgI1n2mm7ygH7S8ZiGezh7b5bV4MWjQkoZOY75cpGnOmUOitzUV5MnxFrKzKfwkr/AGkj9KVTOJ8Fa3cKjxDcECnpTafIx4ZRe1ro2ntK0CwemIs/maH+2PYtMQrX7ChbizIUaXY+I/zdDzirztsJwpjcOkfWrPC2siKo/CAPlWik1TM0o+2wZ7D9mDZw7G4wbvwjZV2UAHLrzbX6VTX+xJu8UM62UCOzHmf/ALfqSNfKjS7d/ZyYBKOSQB+BtS39J38ta47JWT3LMzFi9x2JIg8hHoCCKjUbX0FqDas47T8UbD4Z7iKWYCBAkLOmY+Q3+VZfc4gTZLkkvtJ1JYnc+fOtK7fYV2wd3K+RETO+mtyD8E8hzPtWW8D4NexTi1ZUkSGYnRV5Sx9J9aTmTlSQK5Zzwnhz3HVUBZm5VsXA+GmxYS2xBKjkNNdfffeuuzXZZMJbgeNz8TkQT5DoPKrnu6GKGzl9llArsVgVuIUcZlYQRQTiezd7DvK5rludGX4wOjrEN60fcRzLbZkEsokDrBkj3E1xw7iNu+pa2ZgweoPn86vOMZrkO3ngzhMIEd/4mzdOW0cudVvbDFBMKQVnOVXUSBMmddjAIB6mo32l8dIxt61aYoqlQ0aFmyjMSfXT2oKPGLhBtuzMh1ykk6jYiek1l9Ha+wLG27IbXxrIBkEazp5iK9uHXibiqmmcqsawSSBr1Ewa8cVYjmKKfs/4JZa8Ll9wcmq2xIk8ix6DeBzApkpUrNCdEjG8OFi82HvIe8lQuV4XxfCyllIKtPOCKkW+yr4de8uq9kNnhypOUgQouAfChP4uh2NW3ang2HutdhyLz/ejNsIAEA80bXTlHlVh9nva39oUYXEvldVi2TB7wQQVcncgfMDy1GOMZ8r8hr3JJvoCbpUhSBBbcdCN/oa1Ds72Xs28GHvKrXboFxpHwgwUUT0ABPnND1zsZZuX3w9tu7cvdIJkhEUEgAaZlkgSOlcdqMJjrdtJzOgU5riTkbXTwj4VCgAaCdTWaeOb5gFP0ueP8lz/APGThiBcRoJGoE71a4LtkP8A6q5fNdR7jesowXC7t7VELa6nYT6mr3hjpYB/aLyeJSQgJciDvImCdQBz9qas019TA7b4NesXg6hlIYHUEbGhT7RcMBatXswU2nYTEytxCD//ACpqr4R2rt2lKWmdtZj8W/4V36VQdqe1d/FZbL2SLStmJCvnZVBzTPkSdhtWiOaMhsJU0z3sMjKGF0wdo6Uqq8FiGVfuMLdu22MhoaDoB4ckCNKVU9c2VHyzSu1qn9m/rt/nV1k1oBxfFpttazMy94HQtvlzTDHmQSdaNE4zbjMWGXrVlqKlTRjpOK5O+JYc3LLoNyPCf4ht/j3qJ2Wun9kt9fHPr3jVbd5VB2dvZe+sz4rd64B/KxzA+3irRxZEm1SJ/GbDYi2cONFuCLjc1Wdl/iP0FTuF4C1h7Yt2kCqPmT1Y8z512qQNK9AKjplFw7PXvqXfV5RTxQpFrZ6G9QtxFWwuI762PBc0Ycs2sg+R3HvRLXliMMtxSrCQwgj/AHao0VlbPnntpg7i4m67Bst13dGMeJS08uhMUNKJajb7RkjFFAZCDKJ8mY/kwqLb7NHIGzKJAIHtWZvi2bdNgll4QNPae46oqlmMQACSSdwIq0weHu4a7Fy2wykBhrpsYlToY8+dW/AVFpmkI1w/ATrlGV5YAb65eY5URYvF2wnh3G8md+frRgr5Lzw7HTfJUX7D3Rqwhe8NskSSgVWHr8XzBocLBTpy5+frRHwniqXT3UlTMrsASZBWToM35+tDnFMKLV/u2ZT8MlfFAIBOhjxDUR1BE86WrUqHpYo4/wCfkGnZntet3FWziTlNpLrFgJLjJqCOUqWJjfLprV3xr7UJGXDKw1gEgajrAO3l/wCKAu0OFwyNbu4F+8REti7IhgwyjOwOsMxgxoD61Cu8SzA5QFDTOXTflp+EdKZKTgtq7Oblbk78E3H9p790EG4QpkEKAog77VVrXM1J4fg2uuqW1LOxhVG5NJSE9BN2a4feYi4bZCFTlfLofENj6j6UUXbVyMqKWuMCFgTGm7ToBr70Z9nOGNYwtmy5Ba3bVTG0xrHUA1nnEe3jYLG4q2irct945EkiLnMyNwCcsdFERTvQXyCmeq9gsawBzBfIv/ilVjY+1XDOqly9to8S5cwB8iNxT1ZaSH8ZN4NYDFi6nRhuP95V2LhAK65TuPPqPOlSpTRXo1DC3xdtq6GQwn/z5zVNwmzHEMTPJbZH9W5+gpUq19mmPkJCacNSpUSh6qJpmIpUqATnP5V6W4NKlUZEAeM7KWMWuJttIuftGZCuXOugmC34YJn0FV/EfstxCqq2LwdQIOcZSIHKJmdNOUU1KlcNcj05YpXB0WnC/snsJZOe47XiD958IQxsE5jrOp8qyvjVq9bvvZGViGy5kMqx6gmOtKlQyPbHgTud3fZzwjs1fZ2REZri6uBEqJ0bfUc5Fe3aLhLd5mdStxR49IzEbEDzH5UqVY1kbnRZycVXyC11oke1TDh3t5Q6lcyh1kEZlOzCdwYOvlSpVqfKKyPVTNF/ZTtMmDU9zbFzEPu7/Ciz8CAamdyZG46UqVVjLbbFpWzV+z/Hnv4Y3rttbZzMqgNmnLoTrt4gRHlWK9t8GbeNvTs7G4p8rhzfQkj2pqVOk7jYZIpWtMIkHUAjzB2NKlSrNYD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7" descr="data:image/jpeg;base64,/9j/4AAQSkZJRgABAQAAAQABAAD/2wCEAAkGBhQSEBQUEhQVFRUUFRUUFxgVFRYaGBgXGBcYGBcYFhYXHCYeGBwkGRUWHy8gJCcpLC0sFh49NTAqNSYrLCkBCQoKDgwOGg8PGiwkHyUqKSwsLSwsLCwpLCwsKSwsLC0tLCwsLCwsLCwpLCwsLCwsLCwsLCwsKSwsLCksLCwsLP/AABEIANkA6AMBIgACEQEDEQH/xAAcAAABBQEBAQAAAAAAAAAAAAAFAAECBAYDBwj/xABFEAACAQIEBAQDAwkECgMBAAABAhEAAwQSITEFBkFREyJhcTKBkQcUoSMzQlJygrHB8GKSstEVJDRzdKKzwuHxFjVDw//EABoBAAIDAQEAAAAAAAAAAAAAAAMEAAECBQb/xAAuEQACAgEDAwMDAwQDAAAAAAAAAQIRAxIhMQRBURMiYTKBkaHR8HHB4fEFFLH/2gAMAwEAAhEDEQA/ANPlp4p6UV6mzz40UqeKUVCDRSinpRULGilFSy0iv19aqyGa5kuoC4uyEZAUyzmzjSe2kD60F4Mri2bgUuuqgLrlknUD9WQRMnVa0XFuLWfACvcYXE2ZWOYMNDoNDrOhFCORcSty7etw9zMA2RRpMnPMaAaj+9615vNPG5Sk0+56/wD688MYapLbv/P/AEJ8slluX0uKVYm3ehjJh1Kkk+9usESbtx3Y/ExYn1YnQDv/AJV6TjsyY4PlVZS7ZyhtwhR0Yk7DMXE+ooLg+XVOIVYCqksygk5iSNjAkTp8vWmc0nkxwhj5/c4k4NSlk7F7lbhxW0C05ZzKD3iMx/lR6hvEePJZGgzR2IA67H5dKnwfi3jqW8NkHckEH22P4U50uTDjrDCVvv8A1EZqT9zL9KnpV0ABGlT01WUNSp4pRULGp4p4pRUINFKKeKUVCDRSipRSioQanmlT1RBBqVKKVUQlFPFTpqzZZHLSy1KlFSyEYpVKKVQhGlFPSqEMZz1y4XAvWgAR+cyg5mmPN2069dar8kYVlDhVYOxUIQo7NJLHovof0oMyK3dBeJcYacliGcNl30LZCxUHaQB3GsDrSHU44xvIuXtXls6fR51OUcWX6b58L9jMcXxF4X3t39x5vQ7SR3799TTcJxcXApMSCAZ2JifkYApuIYXEufEvrkgEqJEkD4tvcGD3noapXLK5SzmNoE+YzoIHbcz6GvNZY5MWSmmrQfqFjjkaxu4hj7qcQ+UMuhhpPwx0H6x3+h33rVcNwi20yKc0EyZ/S6+3aPSs9yzjrWQeXKMxAAEktGrsx6kEbCjfCuBCybl3xiweIVoASWJMGYJMqOm3rXT6DLixSV/U7V+F/limaDlFvwEKapUor0ZziMUoqUUoq7IRilFSilFVZBop4pRT1CDRTRUopRUIRinipRSipZZGKUVKKUVVkIxT1KKapZAJwTmcYh8mWNN5670erzLl7F+Ec3UyoHckQB9Yr01UgAdgBXN6HPLLFqXYPmiovYVNNPSroABqanpEVZBqVKKUVCHHFZsjZPiytl940/GsJy1jFVVDZvE++IZM6hlytJ7gkz18wr0IIeledcSi3ibgC5Ql0so/emfrNcr/AJGWjRPwxnB3RuuIYIXbZUxO4noeny1IPoTXk2OZjcOfe2Ba+hP85+tehNzjbTFNZecucBXEEDRQQ3X4p11rzq/mN1wSfzjKSYBzAnNMz3/Ch9bOGWMZxD9MpLVFljBYxwMqdTPt0/lWr+6FsP4uKunwknLbQxmYMV8zHrmBAj/2C41ys+GS3cZlZbhhFQmZifMCAeh27DvR/wD0debhvggZ3OR9GHlUkPGumgAETuT21U6LHHK3OrpP8m81xSV9zbcLxVi5aDiCsAyT09a53byMxyAgDv8A1pXm3D8LjkUW7dt8syNssnrmmPx6nvW05e4fdto3jsCzEGAZCgevU60fo4dT61zbr5A5nDRSqwnFKKlFLLXdsRIxSipxSipZZGKUVLLSipZKIxSipxSiqslEYpRUop4qWSiEU8VKKnbSqbLSIKlKrtu30pqG8gVYwBw3hdjDJrbUszF/MASOgAnaB/GqHHearjXLVuzGYsSdoyjTX0kn+7VXmzEXLbQR5W+Bh/A9jVzl/gDJbNwnLecDKTrkUGVBHqdT715/F0uT1WltQ7rhS1cHTiWIxGeyqosgglxAU7ZwSZyiJ/jrFF8PezCdNCQYM6j1gUJvcu4i8jq90ZmIfONkCg7Aic0xBB1npFDcNzLbteGudiqqJhNyZzBidSQTHuJJNdCGdYZuM34253ZvPHHlgtPK2T42XwayKUU1i8roHUyrDMD6d9dqHPxby3HPkt2+umZyewPw7Hod6dzdRDDHVI5kcbk6QSilFcOG52thrmjP5sv6oPwr7xv6k1fXDnKWkADua36qUVKW39S1ilJ1FWD34icO7OczKwCgAEhY322kwZ9PSgfGME2NIcKLbiZDAjMhAhgY11n6/U9i+JWrRAuOqk7a6/hsK5PxG0yyCWG4ZFYwdRoVB13/AJ1z8mDBkySlKV/FnQXUZZ4o4VHjvW5j+Dcv3LuKW7e+EHNqdSV2EdII19qbnHg6JfVyGVL1yHI6MwVWYe6kH3BrpieKlLzZWuoGJIzq6BiZLlQw9iR66aaAHxLmG/dNxbxkbZWUysEiVWRlcT17UoskYKWFq9+e385JCMtafBpeK8Gt4TD5EzOzB7drOZyO4GYoIhZVTOnQdzVq7wS5dRLazbtqBqxadOyd/wC0daqcL4ity5Zu3Lua62ssmW1aSSGCKT8TRGczW0y10Fix5fpdR8Lb80KTlKOz5BPB+ALh5yszE7zEfQf50TipxVbFcStWyFd1VjspPmPso1puKjjjS2QF3J7naKeKjZxCv8LA6xp/XrXXLWlJPdFUQy0orplpZalkohlpRU8tLLUslEIpRU8tPlqWXRCKUV0y0+SqsujnFOKnkpZKqyUIPT0stKq2NblXE4YOVBAInqJ1EMD/AMp+td3IG5ANZXjNvH25yMGUkkESW210gQI6AVa5a4mi2XbFXgWYTExlAB8uu7HtXMydc8cqkqXyMLEpRRLifELyWWFtA+QOWdHU9zqsyPaK884bNy4E6swA92MfxNX+C4lhfBZmHiZlaCJOZSAIJj4oMeldOEcCvWsZaLL5Ret6groCSQSAfL8BOvb2rnLT1ElSfyMyk5K3RsxiwreAgIW0ApJGjCIMd9Zn1rladMTe8FQSllle4f0SyzCDvqdf2TWZ4hxt7OOvhWFy2SWXWQCygjKw/tNEela3heE+54FrjfnCDdef1m2B9BI/GnVF5eouXEf4hb6Y7dy/f4vatzmYab6jftUMDhbNxTiFLaktlzeQ6EBisa7Eiaw1vitk3Gdoa5cB3jMSNyNPWe/ypuGc+LbsYlBlJGVlnTT4TA/SIJUfPsKF1jnKL3v4Oup4Y4VGMKlXPnyVOYuL21vMzyROWAdW11yzt716FwcWhh0uWgAjWw4gfokZo79de5rxL7s2I8bEXbqKqFcwMl/NOVbaAQdiNSAOpFel8G5/wIw62wLii2ioEZASVEKDKkg9J96P0WJYk2+WczNFtUvuEbHBTibdx7290MEkTlQ7EjuTB9IERQPjvD1t2j465blu0VW7MrdULGUmNWAkjrp2rfYO+txA6GQfwPUEdCKGc4YEPgr2YfCufbUZdSR+7m+tNvDFY9Mf9mMWVxn7l3/B51jMJctYUC4MrDNEkHy54I09RMf51qeQuI3bofNmKKAJYk+bspPoST8qu8T4UMXgcPEAstvzxOrqqkmNxMfQdJq8ps4GwtsOEVIDO2vmOuw+JzvA2G+kSDF02jLqT2/nJU5ao1W5jOL/AGgPcOW1Nu3O4PnYe/6Py19anwG49265w+Gds2reZmPWCWYGPr09KKJx7AWY8LDBvOGa6yrJAbMQubaSB20nSjXD+b8ICz2sxZ4zTp8O3p9BFczqsuSUmr/YLCMUgXg+BYzOGZrduDsVBI9PLr/zVq1QxrvVBef0dwlu2bjnYIsn67Aes0Xkt5mEE6kdj2rodDNU0otfLYHLH5OGSnyV38Ol4ddHUB0nDJSyV3yU+SpqL0nDJTi3XcW6fJVai9JxCUsld/DqQtVWovSV8lLJVkWafwarWXpKhWlVvwKeprRNDBWOvhMrsPhDE/SCflNYvj2JsXc13xF8o1VUAJBMasDqdd4re8V4el1kR9VcXEPzUH/trIcE+zO06u2IzDMSEVWgqATqSJBP4fWuZ1WOeZqN7DCpUZhMEjENadSQQ0AgnQg/1pRg27q/eMWttmVmWAuoXIZ/KKdYywJXb2MVax32SgHNhsQQRsLi/wDcn+VWeXbeMwdxjiVDWgsF1cHN5gBA3kSx22n0oGLppY58bGk/D3PO0xhFzMQPizRGm8xHavZ+GYpMXhluZQVuqQynUdQynvqCK8u43w23exbrhNc75kBAUQYzASf1iSPTtGu+5N4rYsW1wZcG7bnOY8udnbMqk7lTptB6b0102qN+PJiUdRk/tC5aw+EsK2HtqjFtZLHppAYwDqdRrpXmdkfGSxk6REkzJmZ/WC/X0r2Hm3FP+XW4sKVcjrIMwR07V5CUgx6x9KVllbnK1QzDJ7Egny/yfexlu/4BBa2qOUJgvJIAU7SIJ1PapWeT8SpOYC3cXUo5hh1EnUdtOxFbzkhxwzA3MXiG8t7JltrlLGCQu+zGTpOgmRNZ7i/FrmKv+KsWLd8kks2fJlGUuwAEA5QesfSmlCop9y8M4uT18G++zjgt+1hmbEaNefxFUEHKuUASRpJ39orUYrAeJbdDs6sh/eBH86xGO4+lnA4RbNw5CrWm1BMoELSdiZn0IYxoRU+S+bS+IOHLl1yM6ljLDKRMnsc31ptN8IUlFO5HblTFn/RCx8dvPZjqHVzl+krvQ7F8vX8bgrNy34Ze214eG2YT5yhYs5MvNsHUDQ+lCRwTEeLiWtutsXLjuqi4QfiZl2EdepA79KvWvtAGCQWmV71w57tyCAFNy6zSGAIIYMGiIBYa6wF4ZYZJSjYx9EVKPN2WuCfZiXtu2MbLcYjILbA5ABu2kEk9PT1q3hvsptA+e87DoAFX6kzWi4JxpMVYW9bnK06HcEbqfUVfmjehDwhWWVybbK/COX7OGTLaUCdydWb9pv5bUQ8Md6rzSoqjWyMaix4Y70+Ve9Vqktsmpp+S7+DtC0pWuGWlFTT8lajvmWlnFcMtKKmkvUWBdFSF70qsBU1qnFFqTLHjUvFqCipQKHSN2x/GpVAmlV0irYP4hcjw9NTcCj0zBhP0q2KCcM4r96s4e5GU+OFYdMyo5Memx+daEW6ikmrRTTpHGqfE8QyKAoUs7BAHbKpnUhj+yDV7FK4RjbAL5TlDaAtGgJ6Ca8s585kxZVLWJQ2lnOFyqASsQQwnNlncHrQs2ZwWy/wEx4095P7DcXwwtFbmVrdwMWUKVYhQSJaI8um9B7l242Ja7hyzeNnuXPhGUgyI186x0/oj+H8zZT53zALlAzNpIKyI6jNI9qtXOKNh76i4sqzISrrMKMm+bQrM6En4da5fvl7W+/2HNGPfTwaFcXcvKqYi1dgFQXUGAsyuY9FzAfKay3NGHa1iFJQWspLAHKQ8tOYkamZ6+la3inNVwSuFuL4bCFYDKwtnZX7OuqzvoPnkbvHSPFS6MyXh5S2pH6wncMGn+jRVhUZVf7A0k90VOL8WbE+GrALlGXT4dT8Xp009K7YDiqYe3dCzdd7TWVLAKttX0chdczFZUagCToahwuwvhstxM2VzDAkGNBodJ82g9T6Veu8AxjgFfD16tlDr+0+WW+s0J86b2M/TsceV8TbuX1w2JzGze8ohiDbuaQ6npMZT0g67Ve4lkwLNYsK6u4i7ddpdkLEhEjRVgLMakjsNSvDODLatxeuNcYauJhnERkRwJXUqRm001IB0C8SWboSGaFABceYjUKWG6sQBOurSetMSzaMPb7c13B1qe3BLD+FIN67cj9VCQYjYt007a+oopex/DboPiYcSQfMpYPr1zA6kdJkDtQbi3BvuautxwXWzbuKhGozuq5H13AYn9wyBQrl3g1/iF82rTAEIbkPITyldPKIEkjpS0ME7q2FSPXfs7WwMHlsOWh2L5ozBmMgEAkfCF+lajLWV+zLlG/g7d77wFBuMsKpzGEzCSRpBnQb9+1bk4bTafT+VdmM6ikxV4226KIWpJZJ2rtw7G27o8uh1EHcEbj3q4wA2qvWT4LWIHeFXVFNXGinCiqeQ2sdA9rdQKVdcidq4OtbUgcoUcMtPlrpFLLW7MUQpCpxSiqslDBqRNPlp8tUWQilU8tKrslGe4ZbsW2s27N0Oty+z24aRC23zqI/VMf3hWqFoV51hMZaR0uWkRUtOzoo6FkNsy25kGfcDtWhuc2Wnw9w23i4IXKfiUsYn1Gsz6UnHNjaqLqgvC3RexvNmFs3Rae4A52EMZO0SBEyIivPPtZ5dxGIxaPaUOi2lSAygqQzEyGI3zdO31Ard8TiVvXa6iiTsFaSTPopPua3fMOMAlmbSJJJ096TydXtSW/8AY1HyeZ8M5PZry2r1p1zE+ZSD7DSRv1JGk0/NHCPu1wIWF05SJmcoAPlI2MEzPYUawjPjbxS2TbspBd9iROg02mNF9JO2gzjeM8LEMvh2wFJAKzLKdiSxP9TQVkbYzCcVGmt/I/D+LC26hsghAI6aCPMT1A/lV/lTmPD2MS9y6R4dwBQ4DZ1YT5lUalf0SYM/ukUNwXCA9u5mLJaYrow1DEySp6gR+Imhlvl6/ib7BCLmXdzoI1iYHodB605jyOMVI2sTyvQt2/Ac5g46gNxrRz/lPydzQQoJymAANj261HhXO1yUNwqUJ82VRmAmDHrpOv6x9K03NfFMGvDBY8IAhVQkIMwcKCz+JGrEg69ZM159jRYFwrZzBI0zGT31/wDFCUvVTdUTN0/p+18/qel4NUZQ6kMCJzTp9fr+NXMTyrdxK28RYAW7ZIe0ziBcynNlI/VMaEx9DNeccqcTezfBRTcJV1RILS7KQnl6wxnrXs/J/CsSoW7iTkcgygJPeM3mIB19azix72JpOLMPg7SY3ipsYmy6lsH4V1H0bxEYXC6kHqTmB9e2+1wWEwPDECL4VjOQss3nc9MzNqRv6D0oF9ouJOF4lg8WhVWa3dslmEjQEAkDePF/5RWC5mtXsSzYlna7MbrlMAdFB0HoO9Pa967hVBy4PerZrp4tYn7HuJ3LuCZXaRbuZUncKR8M9QDMfTpVrmTnU4e89u2ovEAaAwFbXMrmOkA6d4MRrU8qitRjgwfNONxNjH3QHuJLl185HlOxBG4jT5elen8vcVZ7YRm8Rlt22LxGYtP+Vef8Xxd3FpnxmRVU+QWlhpOwDNrr66eWas8n8c8BbjQTbRlUi4wJg7BWgRr3B1pOOaKyXvRR6at30roEJrLYb7QbWZhctOgEkFSG0G0gRrv7Vl+N/atdJ/1cLbHqAzH36D2H1px5Y8oiZ6l93NS+5DvXiuE5rx2IYhHvXGbcW838E0FelcqPjyoGJtgDXV3HienlUH8SKwsrb2LVPsH/ALkO9SOFWhHNvFvu9iQcpdsgYfo6SSPWB+NBOTOZs944Yubgyl0ZiS0LEgk7iD8oou9XYT0vbqo2Bw69qj4I7V1K1ErUTZikcwgFIt6VKKbLWjJDP6Uqlkp6vYrc845p+zxVytg3NtnuBfDLHw5YE6dV2jqNelZvlrAXmxzWriFXRXLCN4AOpGkHodjpXpXEcaL+FsXElc9zDsJ3GZgP4E1cxX5PNeUDRQGG0qJjX+zJPsT6UKWCEt2U062POOQuWxcx+Ju30BSyzIA48viE66H9VZ/vCqXPuOt37gayzZNgNMhI3ZQACB7z8q9QwGEzYPdc922XZiogtcEszKDB0O09K8/5K+z+5iMl3EApYGqqdHcHX91dtdz070PJi9qjFESdj8o8mvew+YXfDRmObKsu0QBqTAG/fc1VxfLgs3Htsv5TKSrMM2YdGQ9P5GvYbODVFCqoVVEADYD0oXjb9rM6YhB5Fa8pIEMigklT0YAa1mXTwcaXPkvdHjvGOGMMHmRsrIM7axmBAkE9x0BrN8D5ifD+IFIHiEHMROWPQGYO1NxPm27dDIxHhvplgaagiDvIIFDeG4S22IVbrEWywzFRJjsO3aelChBxjTG+nnkwvUnuaL72TaueJa8Q3SMpEeUjcT2IJ/DtUL/BVN1UsWyC0IoMlmfY6E6EsYjpA9a0HEuL2cPjfHQeKLhy3bdxFIKMsSmnlZYI1gnruSdBwngNq5jRewN3YePbzglSGARlHVCrE6mY00NZcG43H8Bck5ZN5fkKchcDs4BWN8ouJYkSxEqu0KdgDqdO4mt0t6RIMg9q8Q4y2KW87YnEW0YRMXFYN+yiST9BRrlvnlUOW1nckQcwCoWH6QEkrIomPNpWmURBve48FbnzA3sRjLoN181u4vgjUKlvKrgjLsZJ83XL9AV1MU1tvDQFLQGdw65VB0BIJBA+XSr/ADJxHEXLz3rihGZQqqt0ZMqwNtyxJnoN9ajyTg2uPct3Vk4pWQ5oK20VXYk6asdCCCCIETJFHjkxylVjLyuMFp8DcW5MxGCa2Ia6GAcNbDFRdGrAAayNwdJmi2ES4FEYe5mgM5fyqCdSM2pY+3eunMWPxOJFh7WfMloW7q2wWC3szBwQs75ZBPSqPBsfi7bNLorLul/MjRrBEjUabg0l1WpS0rhAd5Lco8wcZuFvCZVCiT5Z80xB110gj60KPH28MIZKgqWE/EVJ194gH9mtNzLgmxFlbiKgdSWORpVhGuXQdRNYXDrNwk7TqD85oeNWiQjqdI9n5R4J95seMDkS6mUAp5xqQTJMEGNCN4olwT7MsJYJZ18djEG6AQvsu2vr2rEcH53Sxj3uOzi1kdQlsCGgAW1KmBAA0PQ+k1uLHOJxOHumwpS4LZe3JVjoROkRI7U3jjGtSNRg5RcktkamzZVFyooUdlAA+grljMfbtLmuMFWQJPc7CvGeJcy8Sskt49xl7gLp7gDTeg55oxOJLeNca55fKG2U6eYARB0G3zmTNRzwfNmdRtOYeYbOLDC6hVMyKHVzmABMsFjQwToRrPXeptxXC4QB8LeTMyC2oMNEkbsdemvtXk2J4zcJy67xvIkf1tTXUho109Zn10+VazO2nFjkeocY01tR6Zd+2a7MLatmBEnNqepgNAHpWm5T+0m1i3Fq4vhXT8Osq56gHcHeAe281iOW+ALftW3YgEjXTt3Prp9a23LPLltbgIQAJ5iQOvQT7/woUMstVCEpO+DZxT5aVMTThsRWlUaVWUec2eOBUtW2RkAazdIdmdl84chnbU+XLpAiCPWtjhMZbvKcpDD4W/eEx9DXldwOWW4SzW7yqIb4kKrC5uwKpHyo9yzxkYbOLhHhtBiRmDdx6b0vjy+629mYfg1nAgLmGRTqEHhMO5TykH08v40YFA+Wccj2nNtgVN68RHZnLCe2jCi/3gDU07u0SVWdqHcc4at20cxgoGYN2EeYH0IH9RVtMarfCQfYioYzFDwbpnQI8/JTWZLYqk9j5r/0H4ly6QFQI3wmRAMlQAdYiKKcI4ThjZPiavJJaT8QmFWDoI1Pc+1e14XlbDYmyn3izaa4VTMQIbyqFXzLBIAArG/bDh7C2rFq1bVGTNqi5QEA+AMum+uWNNDpOq2lR3Y960FFR0792YPHYhLmGc2yAbRls3xNqRIPXVh9PXXhhOKnDKPBxDEXrYF5UlCjhiQuvxLljUaTPpWt4Fyvg3w14i5Dhio82yFRrlbVgTm1309JrKcF5ZS9j1tXHy2mLAssSDlaInpIBPpQscrk0tmTJl1rS+wNv387E9/Un8T1r1L7LOSVe01/EWzDFfBJJBywwdgOxlQCexry5sEyG5swtNlJG25AaDrlJH4jvXpH2bc2MTfF68xfwxlDO2XQ65U2GgUabdNK1jUbpikkWOA85cPe54d+0A8lfFeGQwSBln83I123PzqtwXmdMHw3F4W6xN2zfvWraA+di3wuOwVwzFvbqRXn3GETxXZB5XYlNfhGaSPXSPka68HxDPduiMz3LJUE7yMhkepRCs/2jRFlilsiKFHoXKX2mWrFg2rloqwJfMhnxGbVi0mQ0+/yovxfjmOe2j/cGNq5OmYtdA6FrawVmdtfWK8z5SxC28dYe4QFS6GYtsANdfpXtdjmay3mW8rqTEKVJE/Dpvrt70tj6fHNuUnuFhllCamlwZbhHI5uWVe5nwd8s7IlsllC6R4iMSJMHQEaEVkOI8j4gY5bTwvjG4wdBKMEQuSomRsNDtm616n/AKdtF1VnAYjNGbzLJgA9hQTmDjCfeMO7sEFtb5k9DkA06kyNutPeljVA9ctTlwzBcU5WbDpce9cQlCEVUk+I+UPuQMqhWGuupjuRa5B5q+6389y2bgIyKFaCgZgWIBHmO25HXvV48NTFWVe85R3Zm03PQb6AAKAB6nXUCof/AAyyYFt3GnxNqNNyQAI3FKyjpeqCCxU94xu34PVMRw3DYtSyMJMeZIMEiYZdp7jQ1ieMcnXLU+VSvR0HlP7S7ofqPWq3B+K3sEpsuoyHQXFB76FhvGu9HrvHW8NVcmQSDr8QNVWPJzswLVnlWO44qiIXOjEEMoJBG+/WevpT8VwjizZAsMrZSblyH1LyVtg/D5beUaazm7VtvtIvWRaQ2VHiv+SByCTmUqZPeLmh9T6UH5k5xv2UtIpUFgEHlBtoFABhdcxEjUz7bUeUlbiwlNpMrctXjauKUa27an8o1xR5t4iROp3B6bV7RwfEILQgy7AFh2aBInsO9fONrjL+KTcgEnNmRQNzvCwN+wr0PlfmZwoLHMsxnB9Y1G6/P0pH345aqsy0z2ELpUSYIHfagB48fDBnt846fSuN7mNXugKfhkmOkd6fxSWRJp8lOVGny0qG2+MBVU3Cstrv0iaVbcZIimjxXiFk2WV8PdDMxVGts+YyTpImYnvQ1Ld27cy3UYOY1Oix0g7AVpMXw/MqucjZWSGVYMyIGsnp361yx1u662kMKyofYrruenT61x3OMtkHeH220HeRXXC+KrgliwG/lMDXJ3OuvpFXuYuZ/AsoSQ3iSR1Eg6qflWNscddEZQPMjlAJy/ooJM66iDAoPilu3j5izGSZM5R3gU3LqHBKMQEorsdLnMt0OzI5Qkn4CVGp6RWswfOTjBFbhNxroILHcFnyAeoiDWLvcKIgLqfTX8a6Y64wVFTUSsSOq+bT6GhQzSXBIqnbPRb3M5W6pU+Udo06gfWhXGsclxmLorTBiARMbwaEcqXGcXfEIy2wrZtsskiD2HvXPi7PYvBQQbd7VSdx0Kz2mD8628rns2RNJlXjGFlD4VsaEaLodpBAA1gE/wDmszhsayOGB1EwfcEH8CfrWyGJIEKs6DOe4I0A/Cfag/FcEl0sMoRhHYf3gaEmkw80lLYEriskuGh1hCsCHtn4gQRBiBvXDxsrBrRII8wPUe1XEwlspBbK4fKSdQRrqBuentUhhzbgNlZB5lzzrPxKsaxOs+vrW7pmZLazvwrhIu2ma4RqQVGYL5p1kwcogk7dNqougsYgFCGAJ2PUbiREwTv1oxhuCvcgIxRYnKVlgdToZEiOtaLl3hfDrWGufest29nIXPmEKQIKKh1MzJ32o8klBSSNY4a3pMgth8Q7Mlsk7nICQPVjsPeunFeFvhnDqSUOoI3Uzs3YzGvtXPEY7KXtozeGxErLZTGuoMTBG5HSvQeUcOmKsm1dQ5vBLKSTBAiI6E+ZRB7UnknK01x3JDDb0/r2POrnGrpbNJE6Fteu+v8AW1WLTsLuS9rOgLa76ggncGfxqfHuEXLbH8mRaQkQWHxQM22uhPaNq4YXiAa2LV1M2X4XUwyDt/aXrFGbco/BWZSi9LDeMx72rZEALHQfCAOnbaflVi7x29Zw4aCVJNvUfCs6Fj8+vpv0S4pDbGf9SZOxgfgdNqZuGXrqOQy2rQNzW5JkSdco0C6DczAHeqhmTjUnsH6XN6cdd01x90y/ZF1ggkMFHmPSRrVjG3mJQPqBpoIB6wewrP8AKjPaS8wZXJAGUNIzTMkD0BEdZ9Kt3r1xhF26EDfEXAAkalVA3AnX5DvI/Ukr8C9SnJyZVFy5cvLfeSlsk20afhAJa6Z30Ej5VW5nu+MFARlX84D6tswG4ETE7z6VaS7fctlvnLEKbjEBh+z2qjirV+60PeB8QqDBPmKiBoB2+VDjO5XJ8FN0+DK2cK7XCifpHqR013Oor0Pl7FDDWgsZpRkZhEatJOo6ax6Me9Z1+HC1dnM1xwQW0HXfc6mJrQcaw4W5ay6ZlzAwSpWYzT3k/wBaUz67TTRmTvkIriEsXZtnQgiAPJ0OYIdAf89q43ccVkzr36n6Vd4W6nBXQMrXBAD5RJ1Q6dd5oJnaHzTmynTt7etU5tt0XGOwXw3Fi286aa+tKhWBskKsnQiRp1PpSqKT7M0opgzA27bMcjt5ljISQBprEamOh6UXw2LuKyo0FDOp3XQwcx167VjrRIII3Fbrglo37YYiCND7+lByQT5BOcl3BmLw3mfWQbguDLqD5EEEnbVTrB2rvawb4i9bS1CF1MyCogfET3juO9F/9XQwzgkb7kCN5I0/81ft4i2Ie3lLQQD1AMaegOlCU62RFJsHYnlcYdYN5WzEAkIeu8a61Wv8rIrLctYgeUyEuQJJUgw07k+nXej+Jw1vEWsp0eRkMxrE6+hED0msxbwuZiXGsxB6elXHU+5JTcSpieMvh7hZQFYmHVh5WA0hhsev1rvwzH4UWLj5QD4g0YhoJ+EWyegBPrXfi3LfjWcoOVgQU1hZ2hvQ9+n1oKOS7qKUuNZIeCMtwSrA+onVSw0np2FEWni9yRrIHEywz54bzZQPkB09KxHMhObOVbNcaQdwQABAj1BPzrXYfhYabmoAYlfMJaGI6fCNCN5MVDiGGYtOWUAGgjTTckag+tLQyelk/qGlKpsy9xXtWLennbMWB3B3B/u/wNGreHV7jXxM21ts67gTbRmIHTUtp3FAsZjGd4YzaVyMhPQb67n60fwHH7OEVyjNfu3dSSpVFI9zJ3P4U83TT7mZvijjieMk3FVLqA3GIBtkEKo2DsTpmJEkRt61mOKY5mutnzAqfLAiCDrIk+vU0Zwt1b73AyW1e4DlZUC6ncaR7/Kp4Ll9HtEebxBJlhlEAbDeRPX1rcs+lXI1KXegV99L2wrEmNSPmdQfY0VxvMlwFbSkJ4agAq3TL5RI9Iq/g+DYRcOLru5cZh4YgFnHQLBPUazQzG8I8/jIrkB1OULmkjXWPhXYepntWPUWqnwzWLNKFov4zEXxhltuoyZi5cSW8w1JG5ECYA6V14PglfDF18IEFlUus5j3ynUzsNDH1ofiuYrniKrAqbZgggSP1l6wTsaLYLgebC2S0ID5UaQc7GSIg+XWd6zmSxr2vYzkeqldsazhbptkGDlmRlVSVjcKfimSJ0qvzWz3bQysQqksUkx6KI0Ma6+3YVauk3Lbh1Pi2xmDdCBOuu2xn2rMYzEFreZkY6hQyzBhYgjuSCSfQ+tBgm3aa2+C4ppUWOAIUQ3NQT5J2ABOuT9Zt5PT3NarCeC6r5U0OWGUS3eKyPD7DLZgsSC5IUTOwEwNtvwo1gcQRYhRLdZ3EnSPp+NTqU5d+5U5XwGsZh1g29EBGkAa/qj+GtVv9CCQVgOOrfD1+LqB69Ks21zRm0AAIn4s3efeulrGG3naMwggZo0OsCOuseu9IJzW0WZSBwwaXGYXFK3QNIIBf0nZumtTx7XMPiLf3m22Rl8ocyVXZihHrEilc4lbvglxlKqcgQR5td/nFEebeGE4DD3TcNw2/LmbfLc1A9cpEex9KYx6k6kYZyxF5sLbZ7UFcwI0kAHQH11/jVfC8T8TPcIALySFG3sOgpuHJnwxVgSrIwBHSDp89JFW8Nh0tIy2pLAbMddRoWPQa0xFvsHxxcqaIES6rBJI0WSS0a6RSoqb10oWVR5VhmVABl6CYMjbT8KVadvsG9GT4Tf2M0LGdA1tnyguG8UkgCAUOsg76iJHzrUcKYuioSiCIJUdtxAiD7UL5hxVkf6vhwQbPkdpMPFvZQNCdVY7bUQwWEt4LAK18TcZMxkmczSwXy9dp+dDbVF9Q8TinFb/AKE8fwnDi/ZVScrrdDFmEAqFYEgDUaEQI3oHj+GXsOUNlXZWmRkYqCDG8SJ1+hoZb5vUXczI7BQwXzAQWBXNHWAdprrgecMV4gS3L67azHv09zVaJITk7SQRu8WItF0O4IU/22Pm09APw9qXKme4HNwGFcgE7sO3y70d5d4xgGRkuWUViT4mcSSzbyT69oHoKH3uOW3uGzayrnZj5YJ8xJILMesnaaysnu00U8Tk0kHLWCe8hFrLqSsk/Ur6Dv6aVR4fySlu8jX1tqi6yziWO0CTIAMa6Vxs4m/Yi7alrYDFpIjYCYnvJ0OwHrXLnHmS01i2t+2yX8gdQ2kZuseuXrrV8umjo9PiwpbrjkK8y8uW7QF0MtmyYlQCdJGu8a/z3oHd49gRI/LMe4MbegFC7fMd7FWltsRkVgv9oqwYyZ0gQfXUVYu2VWc2pGm8SJgAAVMuOOza3MdVGLqUQXxfhVi8xbCJeVjBIdRlbTcdQfX/AN1m24bcLqoUmVnTtrr9Vb6V6DbUC4BmIBEQokaiNfWs5xxXw+MVhIW5ABGvlJl1g/2tfnRoN+RXRR2wXC7Vg2/EUs7jXUeVj00Okd49qnx/HNhkJyhyCFbXQBtdY1g7UdwWGtF1urFwyMrQYM9+xjoaD8wcUtXLhECWJt3fUDQHTT59gKwlGUvduiJK6APBbK3QWd1VUPmk65cpIZB1IyR+8K1Fp7dg+LbZwynJJYEsf7QAiPSs7wvDLaxhT9HwoE9RCzIG8gMCOsmmxluGCK+QIcvmJBykkg67kfCf2QetbyQ1Pk1Kq4DnGri3C19rFsxlicwkyF1KkE1YOMW5e8xDIgKWwqwir6DodN/ag+PBK2kSTLgAToes/gKKXcQtoyyAMSFCjck9ex0oLVLf5MqNFPHXHusbWfzOWe6QsZULFlUepor/APHrZsqpTNElfNAAA1Jjb4fwFcsJYYODEtc1b0IGgHoAIH/miN9iwHYaEdhO8d996y5LhBedzJtb8JvEtHIV2BM7iOu4InfvRnh9y2bTP4a5zGqMFgnqF9/6FcuPYYLcB/8AzYw+U6rrsD2io2cEltVc5wuYkeUydY3G1bm00BklYW4feABDZQde5I6zrVTB2iC2frrqdSZMGPlVteKfdbK3FVfEvMQNJChYzGOupGn+VDr3EjevKczXCNBmhST6BdFE9PxoKxVbRm6AvErxXEFbW7GDlE6toQo+dcy12RZLOwmQpJMEiNulaHknhmfijuw8mHa45M6BtQmvXWT+7VnE8WGM4g95QBbVPCUnTyAmXM99fqKYvStvBSTbpAxcW1ixBYCBABHmB0G3UazVbCcyAZptksxkvPmJ6T8422FceNX1uXdQWfVSS3lG0Bcp1jXXqWPpVIvkK/k0OWQZmGJ/Wg/xomNKt0MNSiqNViOM3kSMw8JyVbygxMbiRHzPWlWg4VynYxPDwxhfE8xRWJAMwBO86axA96VFUk+Tq4PWljVP8/6Bz3EAusNWDK5BHxqsgmf1iI17Aes8+J8TS+3hCWyREbDMOpPULpHcmqeK/wD5v/0zVvAbn/eP/wBQ0jBb/g42SV4438oC8T4EiswymBpmCyNRI1Gu3pVfC2bAtxdfMZBUjMCoHSR/CtBxP4b3un/SFY65RZyaoAttw/xnCTYT7qMxZnkKCWbLl2Y9QGXTcyazGE4bdt3bLvZuFXYMBlbzLOu2vQ1rOVd7H++b/ppW35h/2nD/ALN3+BpFdS4ZfTrl8/ke9O4ep4Bd/iyobayvhuyBCASMuXNmYAHSRsBWc+0zii3mA8MhkjzEdCDHtO+sHSuGK/Or/uT/AIFoPivzt39lP8Qp9P3bdguvRj2XNX82S5YwLOxYzlECOhb+cfzrS4rh4kFrhTNtrv7LrP0obyR+cf2/maJWf/s2/Z/7RWp7s58255CxCoYVs5/SMR8tu1U+YMELuGMAq9vzrJGhXUQdDqJ+gq3hvib3P+KrHFd3/bH86zGNbhqpGWs8Ra3OXN4OIUkKD8DOIlfY/UCgr4G54mTw3bUqco6joDETWk4X/s9j9u1/jaiHAf8AaG/3h/wpVyemzLVGTu4e7bfDs4KlgUBGUzBjppPn2ohiuEJmNx81xlZWuCRHhtMny6r3/dNdebvjt/8AEXP426uYr48V/wAD/wB1ypN+3Wa5KuMwTC+lv82tm21zU6KGMHX+t6jh2QlLqlpGYLmB66ZhM+u+v8n4/wDFiP8AhbP8Fqy35q1+xa/wCsPbb+ef7kotYG4o1cnMdo1GuntXDE80i1fCurKCdW6AbGB106iuSbr+1/I1n+bvjHu/8RW8OCM3cja4ZuMbh7dwQs+YFhrqRvG0etUeHYsW18O1LISC1y9my6bhIUiNN/erfLn52x+wv/TNEOXP/wAv2f5UOMFwy0k/cCeKBMSyAycgIbKwUKp18oPlEnUk96DYHhd3xctu2z9szKAAdmzj4hHUL+NXOcv9qvfvf4KN8t//AF9v9j/OiTWhB4YY5JUyl/pL7rYezbX/AFm9czs0xbUGApzbsRroBuT88Xf4TftMmquScsAz/wCxr+NEbv6Psv8AKr3Dfz9v2/m1OY4pYnMDLGo5dCK2L4Y3iEFlCgZkjUqTuoI6TMnsBVm3w23csm2SUdo3ImQdCjdR6b11u/pfvf4q58b2X9z+IrGLFqi23wBezsJ4XB4lMD4Vi4puLcBOuUFHB77EFAdP1jSq9wj4j+1b/wAF2lSrdMzLqMkPbGTSP//Z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AutoShape 9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AutoShape 13" descr="data:image/jpeg;base64,/9j/4AAQSkZJRgABAQAAAQABAAD/2wCEAAkGBhQSERUUExQWFRUVFxgYGRcVGBgaGBoaGBgXFx0cHRoXHCYeHRkjGhcYHy8gIycpLCwtFx4xNTAqNSYrLCkBCQoKDgwOGg8PGi8kHyUsLCwsKiwsLCwsLCksLCwsLCwpLCwsLCwsLCksLCwpLCwpLCwsLCwsLCwsLCwsLCwsLP/AABEIAP8AxgMBIgACEQEDEQH/xAAcAAACAwEBAQEAAAAAAAAAAAAFBgMEBwIAAQj/xAA+EAACAQIEBAQDBgUCBQUAAAABAhEAAwQSITEFBkFREyJhcQcygRQjQpGhsVLB0eHwYnIVM4Ki8RY0Q1Oy/8QAGgEAAwEBAQEAAAAAAAAAAAAAAgMEAQUABv/EACcRAAICAwABBQACAgMAAAAAAAABAhEDEiExBBMiQVEycWGBI5Gh/9oADAMBAAIRAxEAPwBW5stPh8WLxSQzNoPSIps4V8REu2soEFREHQj3oN8SMUgvIsjYz9KWeBYtTcbpU8oXES24xtDM7+JfLMYWRHrIPWqHG8S1mchMe/Q+tWcViAomf1pb4lfZ4WSV71PHGnKhWxRxl4sczSZqSzc0q3e4fCA9IoeBFWppqkJtSX+TQuV+EMEEMSN4P9aaGMAKenY/vSDybzG1tvDZvLrlP8qeWuhvNIg6mhbDx/j8irzEkXB7n+tVOIcSHh5Swj9dB/n51Lz3xJcoy/nSzydgzisbbS4WNtS1xwCB5bfmiTtLZRSVjtuQem/9D3wdBgMKS+rMvi3VAWZKkJbLdEEqTpJJjas4W3TxzpxBrgQHTxSXYAj8OgmBtMQPSlBbdHif2Iz5Veq+kc2kopg7RjT+9UraUcwVvTTWKR6mdRJ8XzlZD4R7V8Fgz2oqIivhUEf10qB5R7gkNPJOBuPanNC66T6/2pgbF2rWl3T1PX86WORePiw3h3NjqDED13p05hwtq/ZOgMgmY9K6eCMXDaL6VQ/iDrfFrTGEUftVZ+AjP4mx7A+XT0+tBuUeFt4jK7Qqxp0NPGKwC5TlIkdqPGpTT2NSUusD3eOi3vJ9tv8AP6VPheZPE/v/AENB8ZbUTMafnSzxDiBR4T9aCWx55VHoe+IGAa5bDDUAyQT037akVluJs/4BT9e5iL2Mp/hPvNJ2JUU3ZfRHlypyuIr43DSa9VziVrNHevU9S4XQyfFE3HHbE3nuMSP4f9vT61UtYEqAQYbvRQJBq1hrALAdJE0lT+PCd+ol4FjEYy/mCuSNQBpA370+YfgQuWxG5q9juBrctAgaj2/zarXBWZVAYbfXahl1Bye1WS8P5KJUByYjr/albm7lX7MwZQch0Poe/tWiHHll8nTaqruLto51liCIAJJOwAABJP0pSnUtUjJ4+XEyMXI2Oo1miCcy3Yyg9N+tMHEPhpjDdVVwrqLp8pJXKuknOyk5IA6ihHMPI+IwFxEvBWFxZR7RLI0biWUHMN4iqdU10FY+W0AOIYpnMsSf2pi+F4H2y4rAnPYdfbUTPvpRDlj4ZX8chdfu7UkKzmAxETAgkjXcCNN6ZeSvhhi8Lib7OqZRbyK2b5ySGOTTsNzFbP8AhxD4PlUJvxAx/h45LZ2t2lU7SCSW/pVNEBEzFd8+8Mv3uIYh1tXWVWVZyNoFULpIBiQYoXwPhuJxDZbSM+WZgaA9ASTv6UKh8UJ9R6eM0mn0tYjFhdtaaeEYA+GCJ1ApJ4vw25ZuhLqFCYieuvQjSBWscrXAbSg9qVlxRkqkJjhUGq+wPxDhjW1npVSxZbf/ADamPmjFhUA76fyodeCi0BOsbdTIqGWGEU0McQ/wvlq3ctK8SYmex9qIpxPIuWJjT+VAOVeYDa+6fY7Gmr7GPngQdadhppaf7HwqqBnE2FtA40PvRHhd0vbEGdP771FxDDo9sgsBIilDh3NIw1w2zJUHQ77zvVi4+gOai+nPN4u27maYDGPbrOtLDXZPr660y828zW8QgVYJkfpSsKXk6+EOR/Ikz1Df196mK1y6+lDHooF3E/pXqtm0a9TrHqdI5v2+tfbWLNsk9Ov9aeeE8qo2HLuJY6/oYApFxGGysy9mj6CkpPGkpDde9GThXNNthBIkfr7+tFbvE7YUkQPaKzDEYGHzCQfT+dU+I4u6pjO0H1inOO3hlUYJvjHezz+tm6yZSwn5lgx061sXJFpDYW+Qua4TBGpC7ZSSPKZBJArJvhDy/wAPxhdcSj3L4IdEJYWzbWMxOXQjMROb0itg4Xypawzzhs9tCsGwHLWpJmQtychBn5CAZ1BolFLo/RIPG8o2/TpVXifDrN9VF5BdVGzgNqAwkfXc6Go3OXeJ/WhfEeLgDKgzMzKYBMgKZZpAjKB660nJnWPyHQaTEDoIAAAA2AHSP6V65jonQnTp6ftVTC4hXAIOhEjYgz9J+tdu6l/ITBO0R+RNFu2kzRT5j49dDZWQJdYDMUOYLb1IUFlksZ1bboKFcP5hu2mB8jjTyOBqB2KiVb1/OrnOaDxfEH4xEa/MukzvqKXBc9Y/6dP1Br5/1WbLHNdsG6dUOfEeC4XiNk3AoLL8ymMyE9DG3uN6H8C5WayjeIR5dvYHTXvFCuE49rNxXt5cw0IBADr1UgxIjY9DTjjJxdibDQGBjoQRuCD+IbV1/SepjnXf5AZMSj8ooybmjHZ7uVZOVqpYW49x4UExqe1Fcby62HZldi87Mdz3n19aM8s4e2oJivShcqkRXJsG3Va2klY9vamXlfnO3cQ27pysNDP5TruK544Fe2Ygadqy640XG962CcJfFi5zcGOPN/FGV/un0O4H70qG6Tr+dT2zmFVbwg6UUZ7vojI76SrU1qq9tqsWmonwWWhXRSuUYVJNejKjxVu26+VO52/aNP17fzNeorDVDzwXEEWzbbQr/LShmK+H7XCbgc6mdPWiWNw1wXMwXSdY/mKOXceBYB32/P00pO6d7fR1pYlLgkcO+H5LHxTIHTYUU4t8P7BtEBF27AH86NXuJqloM3YE/X9664djvHHkVm9FUsPziP1qmDVeDFFLiMw5BZ+H8WtrOjuLRBMZkukCdNyCBp6V+gc5kggmOo1/XuKT+HfDxWuG9fQ5tAqBgp01kspkQdgpHWTTPdwPlUu5hQYUkPr0YNc80x9KN3rY+L/SHjITwjmIIGup+Ujr0M9PSfWlBcTatlbw8ZbaggWBbJssxnVHSArLPU9DHemO1YS64t3JvW3AzG84zKykFQAgGZSRJ6Uw3MaioWkKqjWSqqo9ZIAFRyw+98k6Cuhf4Qy4fCi4xBNwzmYlizNJAGYliAIgSetVMFxTxXuKsNkKqY3LkSwj02gUl81YC7cxF04dysYlbOGTMcgzBc5AOiqTmaR0FH+B8vvbe1buXGuK/muZRktsRExlOaNdyZIpclNNKPgBSLvE08axdK6+G0z0OUENEdBMT1NIltoMdTrrsDvH1p+4D4ttzaaw4DO4SVbKULNHmOkBNdY9qSuMcMNm9ctH/wCOYPSPmBkjtUnrcXFL/R6Xg++JOrDts0j/ALutFOFcYezmAMq8TMeVhorj06MRQO05MEHLOhAPUdI66a1MLnQ7jQwCD9RP7VzISljntF9HYpbRpg3Hcba7ccXfK6mCuuh/Y+4ofZ4q1tiB2ojxnhZu5bgPmAyMe4nyH9x9KDW7BB13rtrIpQU39nMyxcJtB9ONl1yntSpj7UXW96NYcQaEcUb7z3FFgns6JMltHeGNS4y3oDVay9W7uq0xKpiL+JUXep7b1WY1JZM1TNAxkWhc00rq3dqNa9QUa2SeLXqrN7/y/fcV6jo01p+JaGY1qvg+PW1bK37Vdv8ACw5Cruxj019egpbxnBCLpX5WU7E+x36ggyKRlU11HcsMYnDePcGgyDX6/tRkWilsi3cuIoGiqxAHoADAqhxDPhsOruMo6TvprqOkjWl67xy7fWUJX1/nT3JRjX2LumMfBcXcZ2t+LcOhYKWLZjt+KTAEmB2opjcQx0YCOs6gnbUHQUmcMuWbl21bvXBaUFiWNzwy0KTlDyMuY9QQYFPl/BOyq1nIy5RqSzK3aHRj+cN70uEW4eR6ewCN694yQuYz5SAdGH4X0KqhH4iRtXHN+Ju3MHett4Yyxcm1mKN4bq/ht4gzLsPMulGXY2rTZgyqJJ0kRuSdj9aVeKXVuqbd1HU3LObDh1ZfFZjDEQd7aQwttB1nWlVqqj9mvwVLHHoupccJcVLbXfupDhr4CZiLmrlUB0XaTTNwbiniMyGJQC4hyjVGOWc3pt9ayrgqFsWquZCKy6nbKwAEdgP3pj4LiTh8dfQAFbKNrJ0tvcBjLMEA/lXtnFAwadmqPxEsgA076z/gpN+IHDvlvjqvhtsNRqp76gx9Kt4bmBWu5E+VUzsxHlBPZhudydoFXTGLtlCrLauqStw9YaFYCZBJggfwietLyTjlx0Gl+maW9Drs2ntEQf5VMhO2h/0nce34h9K6x+Ce2xS4pVlJDD6A/WRBB9ahVs2+40MgxvAMg6e9cScaYEfg2i7YcbdG8rAk/QyOxjSK9huAC5JMdtD1+pqFJIIPbQmD++47jtRy9zBbe4MloWSFUMAIDNA1C9BXS9A4tOMjPUxVKQG4hy2bYlTSxxGznHqKb+NcY0j1oJZsBh7ztVGSMYTuBy5U+CzY6UTa35KrvhMtw6+o6fSdqvAwOlFLJ81QlR40CmtGvqJPU1cyf5/euFtR/k/vVTnYpI7tn8/yr4x/wf1INczULsayzTkt7Dv/AJ09q9URNfaMNI2ixeZFz75YMfXUfUGiXFeBrfZGFxrLKIlVUloIdZzdjO3Sg2Ps3bSBXSAYC6zmJbLCxvG57CiXi+Fat+I03AGBUEZmiZMmJ8u0VmTIkufR3Yw/RC+KXMd1sY9gHLatZREEZmZMzMZ94EaRQPlvFvIsW1a4zk5FTVjpJGuggakkgADeu/inxcNdtXEIPi2QM0b5H0+sGPpQz4bc3phMSzXQMl1fCN2JeyCZzKNihMZhvArIR9yGzF+29nY34D4cXr2JDY1VTDiWZRdRi5G1uLbEqD1bXQU34rkmzbtAYMvhTBCrbu3BbYnXzAsdz1o5avq6q6sHVgCrqcysP4gRofb9K7y/5tPpTNFrQyKoHiwTbUXBqyBWBJbUrlbU+vWqnMOHN8KkZUWMjqzZluoYDTH8Iyzr8xFTXcblY2yQWOdxBBJEiTlJle2VRGlRC6zbme3p+W2opCmpGsF8L5SKXbt9lKregi06ZXRgYPmBKup7iNADGtLPMLG1jcaiiWxFu1aUTEtdCga9AIJNahZxgZfMdSNQe40me2lI3MVi1c4tcy/NbwyH2uLJkdzBFbljVNA0vsNcs8DtW8MMPcAui2ZJbWSTGYDeBoIOhG9Q80ceOHvJ5pIRpCgDd7eUidBKyojbUUOv8ZhSywC+HLIwAkFTqsxMF8unelrnnirXbiOpksqAFSp8MkFisA7SDvXPT2+K8jG/tBrjvFTeaw5UEvaVWbY58zMBExAByz6UFuyjA9pBHcHSP71LheDZkwqi5rfbKSX8wg/MCflGWRTliuXcHftW0w/kIcqt4ebNlmfELMM0xuNdNBSXhc22Avl1inbuBQCNj30kfqJH0oDxy+UxCsJ81tSx/ignWAZBER9KNtgrqLOUm3LRcQMbchiupiQCdgQKB8aX78qdCqoPWcoP7mt9Ljljm7F55/8AFX3ZHexwbUk/WreFxO0bf50H96C3ME5MKpb0AongMOy+VlIPYirskfjsjlEmIUZ5/eosVcyipsdEihfEr0mKRixylJM1E1vEV09yh9t6tWia6Mo0KaolCV9uWZqZDVgKKU+GJAy5h69Vq8BXyvbBG6NaW8bgBlQwzMZADqAPJI0aImNN6VuMcGa9euNZxaObDKGt3LZzIxUMB4qHzT8sxTU1xVAUNA6QIUyJYadZ3oRjuDZ2Ny05S8UC/N90+X5QwGo1/EKZlx3G0rZ3G7MyTlK9i1w63bb2MPmvObsBmQLOdQoO86Cd6TnsoCRbkiTlJESskAkdCRuOhrc+WLLLZTOSjIzDL1zhmJHYDWfWQaSueOUbdi6L9onJfa4xUgAI4hsqx+GCd9dDXsbcIJicjaTaAfJmPvYe4RbuuikFiqk5SdN1MqfypxPOeKJC57Y1mRaWdNd/pH1pI4Pe+/HqrD9jV7Hs34ddxAiRPXeoc+SXuVdWDHI/b2D2NxNrEXlvFvsWLXVbjM9yw0xAn5rXaIK660zYLiTOgNy3lJmHtw9m5HW24IBn+E670k8v2UvXrVrE3Rbt5tbgJU7fJLSFLGPMfWtZ4bwPC4YE2LaL0Z0l20H4rjExHUkiqcUZTXGhkG5K2COH8UDAj5SpbJJEOpHzLrqoOh7Un8dx7DF+MFMPZuKhg+dVdVzDqQe9e+IXHBdZTh/DNpfEVrqEm6z5BIMADw8phT5gSG7Ua5kxlgYnAXr0tZOGukiASZVIAC9yRptQStXszG07SF/lPCpibv2fEB4UXLoCPl3gZZABVTrOvQbVoOP5ewl5bIawhFkjIAPKBEZWVYlRAYAt8wB1pb5RwgtYfOwjPNwyBonQflrFM1i7JGs9vbSP3rMT18fYyHjpmnNOOaxib0jL969swAAEc5gRpEFY26zTfyijtet3r9i5at2rQW1nXKzFoA03ICjtQzmHI3FHLTFtbRJA82bKFkDrPlUDuacbV1ZzvlXLBOYglAdBO5LE9fekrEt+BXwNLfmR5SskkEb6zMEVgvH7oOIYgz06agGBt6CnjnfnpbFjJaP31wETPyWyYze56CsrwuJz6tvt7RVc4ua4R+ola4OfK15Fc5yAD1O0Vd5le3usT6ew/Sk/DXpFTvc3JJ2qVTcYPG0SrqI8bf132oLeuS1exuLzNoajQV0MOPWKBUa6S2zrV/D1SQVdsNRS8icjL1tK876VyrVE7Eb0uSAsiusZr5UF3Ea18r2gaTZtT8OZLhZGXK0BlbNqBqGUjRXJOsj3NWvGC9dddOv9K5+3hvlRjOxmR/2B9PdhQrjmYWybmRVYgDMqDfoCDcdm001TrW5IrHH4nbvpaTHzeYAHK4UyNYYeXWNpXqapc2olywqlhrckHeCEadvppXrfLRIzXrhZSnkthBIUwczNczQ87EJI70jcz4t1xPhksbdnyqWJMsQNWUeUGCBMDb1qa8mtMGTVUVWsKl1HGmby66bz+cxU11d+hPUf1NWeUoXHW7uJyi0mfKJzNnIhTkWSQJNHOYbeAFpmsSznYqxYAiPmGyb9RNJzYtqkmLgqjQpPbkGdoI1109jpUuK4m94gXXuXAIEXHZlA6aExP0qG6dYG3X1qG4dDGkUrHaVAOT+jvG3DmVGlg85W31j5T6gTrV7/AIhcu2sN4oItWw6LcidmUXB3kAfrQy4+ZcpPm3U9mAn8tIq7wriDI9ojzBL6OinUZrrKGEep/OnJXGvsJNNpmi4e8l622X5LisoI1GUqQMv+0R21U0B4vxt7KeDdP3rIkOklHQMA1xdNDCwQdiae8JyvaRWVl1csWFtmQIbnzC2FIygGTJ11JrO+fLIGJe0hzeDbyT11yMAe5A/amZcLglJsa+IG47mEJiWxBXRrswZiSNNAZ0k17ifOQWyFVyXe4XIU6BcmRAe2Ube5ofjSqKzsASuqDeXYRt0AAmk5pkknc6knfrQ4MEcnybBtq0MnCk+03fvCSW9foP0qzxzlBrHmt7blZ/WhHBMVkuo2m8VoGO46rWQDB0/vVL+EqRO4UhJwTTV0qSCKFWsUPEJXaT7UbUyJFSeouMkyVRcXTFjE2SrkGpF1q3xGyM09aiRK6kJKUUwpTVHxRU1q5FcFK5msfkndSLoxFR3sRpVTxK7J0pbPaFe+2teri9qa9TUi6EfijY+M44YVfFuXbpzEZUe67NduRuxn/lqJOVAFBqH4d8J+0+NjGuM9xLhtW85dgihQSQJPmYnroIrJ+O80vjMY11pAJyos6JbGirp6an1NX+G8QuWLq3bLsjjSVJGYfwmNwRp+0Upxp3IpyScJKzfb+DygZ/LAkk6KB1MnoBrWJ8w4wHE3bqqTbuuylgZBU6I3pIX2NPeHxYuKGgjNrPmPm6jzSN6H8c5VS8pa0RaYnzKFJQ+oA1Vu/Q9hSsjcq/Apy54E7l61l4hhrgXzlihVZJOZDDIBrt22pg5qw7rdRoKOUOjABpUkEN7iKZuQsIMNYBkNcZmzusEaGAgbRggEEr1NK3xPx+fFKAYZAh9sy5gfaKycE4KjNq6wMilioUEs/wAqqCWJ7AKCTHYCmDAfDnGXhLIthenjkqxJ7IgZgPVooXyTzKcJjVuRFtxluDQeVjrB6Q3m/MV+gRfBGmunSIjv6itxYYvyEoRfT892eXbi4z7Ldi3czLbk6r5/lYFdSp6HSdR0NPXLXwvexiCb7l1sm3dtNbACOVL+V1cFgVMaKQDIM06cX5ZsYhrbXFHiWyDbcAh1hg0T1QkfKas3cSFcI7KGbMygzqFjMZ2gA9Yo3BQfQo4kjxuETrqeunX3rLviFbyY+43/ANuHtN7kFkZo9kFamcpYDMMxUuNjKiNZ2jUa0Hu8rpisQb+JVXtIgt2bTQVYTmNx53k/Kp0AExroWSHuRpGuNqjOuD8jLjLL3rrt5Ua5bRSNYlpYjvED6048j8j4fD2kveCPFuqrN4vnyBgGyjMNI2701+BYsLlHh2lg6RbtiBuREaDvQrE8eGa2iebxSwXLrIUZpE7ggjWlV7Kqz2qTsUvifyrh/BW9h7apetsFK2lVc6MTIIUQSu4O+9Z0lkuILbbiTv7VpPMt5heFuR5FBIH8TamT1PSly7y5cxF0fZ1BuH5xIC5f4i2ygeupqNeq2y6Mlywc+xEu9w3IZA0O+lXsE5GlNXHeU7+ERDe8KHMDw2LQQJg5lHTqKXTa1pnqJqS6SvHJS6QY7DzrQ/JRe4JHtQS9fhiJpnpJXGgZRcnwlR65cVALldFquF+07OXqLxor1y7VO+3515KyzHjvyWL2JAr1U7iZu9eplIoUUlRPxfDBLgI6mmPlfhN7F3B4KF8mrNIVF00zO2gJPTU0qYvFeIZ2GtbrwTmzh/gILOIsWrSBVVHPhsvlGjKy6uTJLAmZ3oHH40w5LkdvKJsPwNktIhufKo+VdJJmBm6+tQXbb2mEtNsfMMvm010g/Q1Pj+d8Ag/91befw2c1xifQBQN+pIFCcDxJsffK281myikNmKhmzA6EzGY6aTAHepMsKjUTbWx94ZxEqiMlpj4txwbRIHymcySufJsJO8mljm5HfFs1214LuqlVY6lAAARqZ1B69NqfeB2iuNvLcLXHt2lyy0kW3IOgiYMEf9Jqnzdy9fxl9DYtqttbYXPcdEVtS0gSXKjaQupPUa0iGOcYX9/gORbJ0Zlew2ke4gnfT+k1tfJnGDcwWHaS0Klp/MvlZAVMyROgUwJJzbaUnYr4XXCv/Pw5YaAN4qkd/Pl/XLRPkTlXF4N74cDJcVGVrbI9ssCVYi4zAq0bjIZHaqknFWz2FSXGaNhsUSDIJAEgRJjfSBJPYUG4ljmDHMbz+MCq2iihZ6KquAc5ETnOXf2qtmbNfKC4gdTbS4Yyi8g8hCkQiToGMg1auWjdt21vlWcqqs6pEXCMrHKCRGpG4I3BqfJJ5sfx4Urj6RYHiVzOLN1fDZQpi22a2VJyHNoIKldtB7imhnUDU9NBvND0wa4e0Qii2ACSYzyT+JjoWM661Hh7wkI7jM0+VAfNGs7Qp6x+tHhTwqpMyTvwLHO3Dr95IsW2xD51J0VStt5VknMBlOkxJEE0MweCxuHHjGwUuqFsqxKNasoSBculBcLuIC7DYVogyiAug3j+cnrVfiXELdhM94hVnLHVmMgKB1On6UfsQfzbFtfYhc1YBlxM3XTxWRTopCGNJUa66d6aOCBLKC3bHmyC45iZJMAn10Oh0FJfNHHT91dAzXLV0oAGUsQ4BAEdQwNN/K+Gezme8c166c9waQNICD0A7dZrnxx1kcl/2Lg7YlfE7iitdspbfxHthzcMg5S2XKsjyjSdBSvhHkU9fFPDKRh7yqFaXQwBqohht2On1pHZwokVvqHb1QnJyds5xnlUmlC5iMzkjvTZjfvE9xSxbw0adtKr9DHWLsxa9PBTX03DVpLdfDamrtkApJg+6SfSoLpoi+FnSq17C/zok0VRjSB7Hb2r1QX5GlerzZRSRNawLlsgGvXsB3J6UbSFUKp8o69+5+tXcQ0z5VGpPX9e5oRisw+VQde7a9hE70tSU+nP955nXgM8GwJcm6T5VOVQSdWjU69AP1Nah8OLNs2LqkAkXDmnrKgr+Q/akWzaazYS3+JVhtZ8xMtv1FHuUuKixcZDot0RPQONiZ6EfyqP3l7lG4U5Scn4Rc5mYDiSG/cNnC4pFtvcQiWtpEhpEohuEAsNh9a0o4dTswE6gaAfQnQjoIJ0pL4/wRMXYYBB4wT7p5Gjg6KWicp7HSlLA8o8TsjKl/7Ku4yX3ZfUZLcj9BVMJa+R6dM19sMekn/aZP7RVPD8VtuXCOrG0wV2XzJmIJgMoylgPmA2kTWVYDl/ieLxbYW/euXVgF7rXHa2i9HEQCW2Fs6nWY3rX8DwSzg8Olq2AiLpqfMTHzH1J3jvRO27Q1FDmLjQw2Eu3hJyrlULvLnID0hQWkjsKE2uIMj5s2aGB7aKAIgTIJBMnuKs8aw63kdGACsGA3mCuk5tM2bXSlrh2FuIhORczySxYDOUCqDro3RY01Fc7LlqXTejK3PC3sTdsXFVbQQrJMs1zKGyHoCVaABrIqfgVlPBtsJhkDZZePqrE6g6a9qV+B8LRs73Et3rhdpzBXC9IA2kx828jemjDWAgIQZEALGM7GAJPzMx26CthF5ZKT6CpcDD3tPIUVj/ABKzj6Krr+9KPNHLGPxN9pe01hUhEa4EIZlIZsq2yM2sAlmI76mu350ezfPg2kxFvIjKSWtXFkSRmIKEmdAYO8mjP/rpRbFy6nh6D7sMHfUTBbRAfYmq7hJOLZkmmuifwHli9YxFgXrbIFMqSQ6swBM51JXMOgMGnLE8QGcoOihtv4iQB6ag1QufE3BPZbOl/wAwK+EbWZnb+FTalc0xBJEUqcJxN2/cKqxtm7kzQR5Ldsa6jrrv3qPI4YaUHabAbUfBPzpxMXrnhgiLS5d585gsdOggD86Ujb8v5itlw/CLRw3g5ALTBhBAnXZp3LTrO9ZpzFwEYS4LXii6xUs3lylemok6Hca96nninF7t+RWZWkxWtPoRQ908xohEOR61FiMPrIFW4ZVKv0kp6siVa+MtXLeCJqR+H6VT4NxY5WgW7RVLF4oURxHDJ6f1qhd4CW6U2DR04Ul0A4hgTXqOpyz3Br1FcRmyLmMuCTv+tScEwssbzfLbMLOxfef+nf3iqbIXMKJJMAT1PvRu7ct4WzqwhAQCIlmJkx7nr0io8j1goLyzkwVLnljRyzwFMQGN1mRflTKR8+5JndRpp1Jpl5c5He1i5uZblk23yt1kkAArO8HppQHknmO9iLQRbDqltNCQIWTuCdSSdZprw+ECDxApLDXN5iy9OkmaL2IJK11FuNax1OuXrbC0c+hFx0Ug5mKIxUEiPKZBG8wBV84JGJzSuhIA/qRr3+tUcJiFW8bWUKzBrikAw2xaZ2Yk9gDFfb7RLDy5f819KCUuJIdGPOhvgSBLcCdGYsdpY6iI9IE+hqXiKBxLAHpDDQe3UH1FKVzH/f2wrAkghrcGQpEhgToQD2kiaOWMQz6DUgTqRG+uv7U2OTaPDyf0DsVgsSwItmwg97rs2m2drYRfoKWOJcKhkF4MbqEZSWGVlnTIIhShAM7ma0oIsaj+n57UH41gw2IwYymPFYsYBEZYAM9SfSps/p7WyNugDgcNiUZrgtG6jwzKzoMRIn5QQqu2p3iaq8d+Itq0rW8MrNfGh8W2ba2j1lHGZnX+GMu2pFaGmGEEfpvvWWfGDhWW7YxAA84ay7dygLoNBr5C2pJOkRpT8eD24ULyKk9RZxPNPmzIrygaGbJJLayx2MnWI0onn8TDW8QCzZXQXA8Sr5oYiOhBgjppSxgbHiA2/EVGujKuYiCRr1IAPaabxw60mCxZVrfi2spfJdTzEFSDlzddRp1pLgrdIR2ui/w654YIuaEM+UHoMxp15NQHO41JyiR2/vStx3ll7dlcSGDqQpuLlKvaL67E+ZJ0mrXAecxZQ24IcyQD8skGJIGwOtSzxfJZKF45PapGo4viS2LRdjoo22PoBWQ4nifi37hYy7MSfSensBRfjXHVuQBcLrbQGT+JyJb3AJgGkLDYgnEO2oBbr2ple/sn4S/9GZGnHgdxdqGmuxbmKmujMs+9fMN8utKwybaEw80XcLhQasjCV7CNpVxTXSOhFIoPgBXA4f6UTivFayw6QO+wD/BXqvFq+16z1ISRiLVmfCDXHiPEuDKF75VGuvr0qnwPAjE4xTfYsAdu+ugA6AbxUdoSKMcpcCF/HWUYkL5mbKYLLbUsVn1gCaPGkn/kgi64bHwfA21twhg6TDQp02HrqaJ51AGWPoarWXQIQ2Vba77ADtE/iofZ4jbLZQ2XMYXPAzHsOmb0p0m4lS4TYvilpbqqWXxDpopJAgnVogA9Na4wyl2bKpYAa6gATpEtpmPb0ofxTCMXLjUgBSpO4BzAx3BoxwW5NhN5BZWnQ5gxInuTO/pU8Vs6NTF7A8BxIxIfEC2bVpbgttbuqSWYwJUeaCNT2ps4JaGVxqWz6gzMZQBp206VBfJoPxnHtbtEq5TP5c8HKvWSR5j20mJrLjhV0al0auI4y3YXNcbLJgDqYBJgHfQSTS3ins4hg7280hCmbOGUKcykQwymdZArOm4hcJK2Ldu55ipt+Z75+czH4IQTlkgjzEzTHh+OW1tLMaCOu0bkLr7ASaU88pNWqQDZoWB4sHIBEM2w6mO20nuB60E+IWFtvh0s3jl8fE2VSdCSGLMZOw8PNLfTrSHxnjxxeS2gBQmVJEBrqg5BljMo0IkxOakK26l2cAq7SR5iVQEyVURI101mIqiOTaLQPuL7P0Fy5w+zh7YSxbtiAJbIJb1JJLE/WpeYOT7HEEK3ERLqgFL1tBmQnoZ+ZSd1O/odazXlHnuWFu84BUDzknMdhASIYjrqD11rRDzPYtW873mDidEVzJiRuACCP4iBXsc/qSNU0+NGd4C5ihhsVZuIzW7Vt7bO3lFuDkChm0uAnQKDmoxh/hfbfAretPdbENaVxbPh5WJEhYYDKI0nMK45y5tuY60ljCWWYXoZjdZVMKQQMoJABaGJ9IpoPGreGw4e6VUW0AyggyQAMq6agkRtS1OH6JWKK63aMsbCQWRhBBKsp3BBgg77Gl6/Z8O5HY7+/WtEwfA8Xjme94TEsSzO/wB2pJ6LmAkAQJA6b0tc58q4i1dtqbL5iDpbU3JVYkjwwdATQY4tPnhkyxyuj7g2zJR7lfAq4bNEzAnpS1wVvIKf+UsCMhY7xM1DjVZWhuFd6CL9pRcIWIHavqiuuL5UunLVbx66lF1lmuDUBxNcnEVup5sstFeqmb3rXqzQyyjieVfCG5MDWaHWsU2HuLctNldD5TE76EEdQQYj1pk5p4qdRFDOQ7a3OI2hcyyodkVtjcWMvpIBLCeoFLUXJ2ifWx2wuNxF21mxVlLUGbdpSfIhESwMkOTrqZAI2qPHIMjAhcvYgHU6K06wwOxjSdabL3CTExIEjygn3nfWlvG8TtC54KObl7c27JGZYOzNBVM3ywTtT8kH+jPBVwPF7jqwcG74ajM1shmWTlUax4hJ1Ox0MaVP/wCoEt/8u+iknUAK+x6oddPQivnDOA6XVcW3a7bbOqrlRQSXCWyCPKD5S0SxNdcP5QsBi122C0ZhaP4VJCjKuacoJC5yN5FTaZEq+wr6fbfFsZeXPbtWPDZmCsutxwM3nRbj5YkAEnUdqhHLd25lfEMgdQNEXO4J6M+bJmH+gQO5pysYCNIggRpoFA/CojRQPzrnieIt2bL3HIVEUknoAOuvXYe5Hemr09p7uwrMv4lwhVxIsMFmcwbKviRd0jxFGZtCNCYEUWblS0SMyAxAhto2kFddvegYxFy7fOIILBsQzZoOWFUXFGbYAQFnuK0FbAIDDQEBh7MAw/ekYsSbbFt7GU2/GsX0S+qq6OhBCqMyTKvmXRlMDUfXWh/M/CRbvEp/y7ua4npJOdD6o5IPoVNaJzxwwPhGePPYIuqdoGZQ47wVgkd1BpX4zhpwxY9MQkHp5rbkj38opl+3MlyLW2hHvYN9L1vRkYAid52P6a+1ErvMl10yXcvfSYnvrpXXEeGsmHZ28oKq6SNX8+UMv+ncE0vC+fz77ep71RpHIrkg8bllh0dOA8eVD51eMoX7t1BiQY8w6kVqfAcdgcU6qtwi9qVV7YWYkwukNG+86VgljEzoJ9+9FsFjwND/AG+vrUk8OktoqxW8sLp+D9CYzjCYYAYlwC05SfEIaN4gHUfw79aD8f8AibhLNrNaZrzknKtsEKW6ZnaBlmNpNImA58xK2jZW+4QggN8zr/td+nTXbpFUP+GrcRvNJXVUAIcnodTGnXXWax+sqopV/YyXqE/4nPDeGXLrNcJ1clyQNCzsSfpJolf5j+zrkOh7eldcB5otJmtXFNpxpL7ezdvfY0p84i54viMjC3l0bUqesyNulHixRlLYLClIuXeMl2zGvqcRnrSl9sO2tXLGMPY1bpRTpQytiq5OKoVbxRMaVK90+tZQtyovjFaf+a+VXt3e9eoARu5msLcByga9qUb/AAAgSTTddcAewqGzcDsoOxoJANv6FHg/B2u30tSyi4xzFC3ygFm2IkkCNe9azgsLaw9i4UVLNlBnfL5RER5juzEaCdyRpVe9wPDYa39qZsotiZWCxJkBVBIlm1Ee9ZvzFzPdxj5VzLbkC3ZU5jtALEfM/WToPpRK48fk9tr5Y/8AGufbeHwIvYULea65t53QqobVvlYZmCxlCDQsDJ0rPuBcUuWsfbxuMz3GRizKT96fKY3gKFJBCaDSiHEOMMbFjDjKDZtqCU2zKCpyE7LBIJG7EkaUDuJ7D0/l6xSnm+QE/UNPg/8AGfi8zCMLb8JRu94K7nrAQEqvuST7ULwvMuJ4gQMSU8FTmFtVCC4w2a4NcwU6hdp1ilXDYBrpUKN2gZiQpPWT/DHbeiWExNyw7ZmYA6C6IKGNPdDI0npS8mVr7DhOUlbNEwyyBkMEdIkH2XqPSiODxK2lW0xC6kLMCJJbJBMwJ094msj47xvEWgjrfvBSdVW6wRtJ2Ugbdqr+JlvWsTbCkKfN0LK4gg9yJ60UMqpP6YVmyYrCi4r2mkLdUoT1AYZZ+hIMelZ9xLN9jRT81u8gb/eFuI09jKmmHhfHWXJDKwMQXMxG2o1IHrSubwu4IFjLfaHD/wAUl7rqWncFSI+teySTqQvL2DYC4iCcOy5nKZh5czZFJ1aAZUGBuBQNeFZjC7xOuUCP9xYSPbWmDjEotnKxDS7ArpoAq/8A6JEe9ViSykvbQwCZTyHTUnTyTH+mjxyajZNjyuKS/QLbwhifKddSDpp6GPyqzZfuTp6b/nRjhXBPtalrB0ET4oCkZtBLSVidJ0r2P5VxOFnxbLpOzaMrSdgyyp+kUbyJ8sbOUpJ7IhsAgSMpHXWSPQjf9Ku4XiBB0MfQD9NTFRXcSPBUJlzRBhoIy9csST1mTFV8Dg7lxlS0ru7kQqiWLE+wgHuSBoTNSzwwkiWClfBpm3iF+8UOBp2ZdPmRonQa5du4oeL1y1nwzNmSIKnVSCJDAHaQRsRRa5yhjcIpuXLIFtFBZluo4XWPNsfL1IBAnrvQvjuLRMqiCwmMp1yEAgOO4OgnWKlxLJin7b/0OybRVvjDXK/IFm7ZLeVjsx7HWJ+gpX4zwNbF4ou241BIq7y3zRcw1zOux+dTs47H19afeK4K1iMOL9vKyusx1Gm3vP7V1I5HJV9lWHJ7iMvtWIqTw6tlAPz27VE+le2YxxZGqkV8qJrterDNWN+NwhUHNvVrlzgn2g+g0jWSfpVjiD5gSNyDSzb5gv4VLottlZpUOPmGYalekxInpNFa+0Kuus6+IvEwLv2O3JXDt5iWMNcZQG8p08ogBvegXBVChnIGZjlUnWBBzER32zRtMVQsWDdcINzMk9ABLMZMsYn3NHTbUABR5QAo7kDafXfTakZJNLgictnbKV+1Eid50A/eNO1eweDN1wo07kdB1g9zVjJMAHcx2Gs9qM4LhbrlS3HiXFLlm3Vdp7Fj07daSmexxt2EuGctm4c0+Gq22Sz1IZgfvSJ0yjyqCdTJNfMRymQhFppYaBLmVQ/+kso8r+4PvVfgV3GNiB5vFVBDLcYFWTRCp288bP0p5uYUSQe5HTSNP5UftwmuosgkzGsVhlu5rIR7dyZ8BvKWZTHl/DvpKnpRDhfKptW/vbykk/KhWBImCScx3jygbU+Y3g6eOLgUZmAJbrMwY7SBuKI8S4Zbuy1xEdpADMoziSBlDgTlOmhPSvaPTVBKKoQ8Lh3tMVNpyqjMWMAFZiQrMrNv8qnMN6s4XiWGsWW8VjkMs33bOSNhIAgEDaWHvXzA2rNzGBNWRXuKA8kBrZI67SZ29KeVsiOmXbLlGXUHcbEUrFB38jXq+GEcY422LxfiW7ZW0ALaIANF/wBWXTMTJJ/pRzgrhrjW228K7M+iVxztyweHX1xFj/215ioSflIgtbM6lIIZW7GDqKJcEw6Z/lh2vAKTqVEw6HoQehFXSetV4E5sSlKLRxyJeC27I6kYhTprC5LikjcRJinP/id6GVHW0hCszBM9xy34QjSigfxGf0q5wzgn2u74mdUuYedSmYul1GUqWBEAEAjeCPWq2P4G91jYUE3UI0W5k6TqwjyFWmN/Sp5JyVoOmCOIcFa5esW7TO1y+XBa8Va35FzMxBQAZV1Mb7ab1pvLnCbODteHagSczNEF2iCzfyUaKIAobwvhlrB2ROUlBLXGzOxJHmys8sq7qAIECpb99hBOmaSOx2/Siilj/sbCKX9jFexAyz2130/8f1rHviFyXbw+HTEWrlxoZEZXCgC25fIQABGViE7EEbRro1i+10HLA0gsdAJ6AAyTpSz8QuHXf+HYjIRcEWy5kg27Vtg5YBz5mlF0B2J3OhcpbfRmSKkumOm+dgI+lNnAeZGtYZrZ1GbMCTEToQKTspB1/wA6UTVfuvY70EuSVHPwKsiRZv4osSSTrUD3qrtcrnxNaaonWS4Svcr1c5/b9a9XtQT/2Q=="/>
          <p:cNvSpPr>
            <a:spLocks noChangeAspect="1" noChangeArrowheads="1"/>
          </p:cNvSpPr>
          <p:nvPr/>
        </p:nvSpPr>
        <p:spPr bwMode="auto">
          <a:xfrm>
            <a:off x="10668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AutoShape 25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2192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AutoShape 27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37160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6" descr="data:image/jpeg;base64,/9j/4AAQSkZJRgABAQAAAQABAAD/2wCEAAkGBhQSERUUExQWFRUWGBkXGBgYFxcXFxgcGBgXGB0dGBcYHCYeGBokGRUWIC8iJCcpLCwsFR4xNTAqNSYrLCkBCQoKDgwOGg8PGjIlHiMvKSwvKjIsLCwvLSwsKiwsLiwpLDIsLzQsLCwsLC8sLCwsLCwsLy8vLCwvLCwsLCwsLP/AABEIAL0BCwMBIgACEQEDEQH/xAAbAAADAQEBAQEAAAAAAAAAAAAEBQYDAgEAB//EAD0QAAIBAgUCBAQDBgUEAwEAAAECEQADBAUSITFBUQYTImEycYGRFKGxI0JiwdHwBxVSguFDcrLxJDOSov/EABkBAAMBAQEAAAAAAAAAAAAAAAIDBAEFAP/EAC8RAAICAQMCAwcFAQEBAAAAAAECABEDEiExBEEiUWETcYGRobHwMsHR4fEjFFL/2gAMAwEAAhEDEQA/AI2ziIrs4uvDhyeK9GEPUVJqEUZ4lstvRNnmusLZ2o2zZHUUJFzJvhPesMyjSaJVoNB421NJ0nVGdpDZy+l9utY4DFy0U2zLKSxmgreXFDMRV4IqFYqMlr67hZ3ruwRRD70EXPMJsRVnk970gGo+yvFVmVDapM4uYOYfjBtUhjQTckVYXXBEGgf8tVjSEzDHyJ43diLPDuKvguLuprZ3jUN2kQQd4MTvG/FPsPjNRgW2AkAkkkCTG5AHeubWEC0lzvJ73mB7LjcgxwdvfiJHevFkym22lgy+2e8pr1oE/WWGEy5QQ1xzaklYWSx23jcACO/51NeISlhLt3DFiiaNQPlwuxSQqsYUgqDtHAg05wOOnS95ibxHqYQwkdQSQQSOY5IJpH4owKq3nIyG2WGteOTuCjRqU7mBPJo8LqWKfXz+EK2xk+z3938fzNvDeIN7C28SyxbR3Q6uHYFrnHUKpVPc+9D2IaW0jVMdoAA5/PYVng1TCKoAIw7zdtEqzFlgyo9Sx+1Ub8gMeZFb5fmQvblIg8bNG3eNR+HeZiO0Q5kZbIGxo/n7wG8N/wD0fn6z1LFwtKuftt9EUSfrP0rTy8StxSqi4hgMHCqD3IE6l267NNNMDiEdCyOjRyA3qHAnSd4kgT7itWuUuyps8xALYH8S/AiDXcEOnFMXfTY1EQACPagWxFOBmdpsBctXPjGyADc9qTkxDPsTxvEoaMnLXhny0W8x3fp2mluauS6WrY9Q+Ju3/NU2dZsos6mO6iFUckx2pPleDhdbD1vufb2o7U7+UNl0kntFtzAACPz60oxmEFVd+3Su/hNR2EmqMeXziFYgyIzXBwJoTCpVV4gyzRbWficFv9slR9yG+wqbwqRtVyGxcrBsTcWNqCxFgzsKd4TDFzAp9gcjVdzz7153CizBZwvM/P2sEHcRR+HT0j++tN/EVlZ270DatbDavKbFwgbFy/XL0IlYoTEWQNutEXQV3XrQ919W/WuONzcmDXsYMhiibb7UHcau7SFhtJqgGbClia00TQ34dlO8imWEWhd6hpuYFdwII4pbicAO1VLqCKU45AKxchmsKkvdw0GjLdqBxTZclLDX07Uc+WAINt6a2aqgWTEdjDTT/AJ6a4w+XetQOtfomWeGEW3JG8Viq2WEBvIPELNY4e4VNUOcZcBchaV4qxpoCg3QzApZgJur6hU54ia6XTy3IUcwY37++1OsCjOTvGmvMVlcv3ETSUwHG2peJb7JsORaIJinOL11URrCyQxZiBwoBmRvtBNB4iw+KsD9qJ1dRHqg7AajI0nmKd3LRWk13KFYlluFWMggqGQg9CP79opi6UNHkSnPpwiq3Pfy/wBlR4W8NK2Ei+VutbadJBlFYAbAwCDHMcr957AKuu6qkbMABxsuoTHbbn2NG4S1iLS6rTPIVgAjeZuFJlZAcAlRKMpG/JgQnRYv+cqOoNsLdUklw6eWWaDvpdfX7anj4aezB0IBkTszvqb82j7I8pw9u4V1utxlnfSVgmDpOx2gbHtX2LzJEALP6SYBAJPXp9KEw5NxxcAMqQJ7LvP5/rQ2Y2FZ3U7qSGUf6ZkED/cpP+6pwbIDcwsuXGxQsNqF/PtGuJXSwAYOGAZWXghhI53B6EdxR7I1i35jR6hsOs9KT4BWTTCEwPSIJ2G+3evnxzXW8wjZdlB/WsN3xtJQUDFl4vabKUgu5/adFPA/5rG3jXbgxWeGt6lYnkV5hxSzvY5iiSTZjPAY9QxW9v22rDG5vasBnUamcaVU7dZJPYf38uYHJ6VLHErexALnShYA/wAKzH6bn60xMWoUeIStZjzxRh2Zwrbstu2h+YtrP/8ARapZsoboKvcbhSXM+w78ADnrxQj4Orcb1tDDUTE+UYPSN+aaW01TQ165pmmeW2PRNJc21mT/AKmuTOLy4s59qzOXEVV/gqxu4HemjOOI8OYfesBlBFJbiaWqitYq2bvlagGiQDt+fel2aYT1bVyMbsGphzDzdOyKGIii3htdxR0Jr9Cy/JEW3wOKjcvsKWGrYiqjFZr5axO0V1sWwsxKnvFecWVmBFB2hFcfiC5J710KRkXVDU953cuRAHJoa/lxG7GvBgHLayff5Uvx2YubkE7AUCBaOk7wHYk7wzC4x2dbQ4/lTvHenSKR+E/Xivoap83sjzB8qTnB8MPGp03MMntTcBPQzVdmniJbVrnptUnYvC201ziz5xHsZqzDnRUMI2OJlYxjOxc8kzWGY3S23vRbLpHFZFdVTl9yRCRAf1QdMZ5Z27b0yykG9PUnild/Bgbk0xy/F+UoddtNCMrGq841TpGoneLM91K2kiIpdZxI4Ip9ezb8a8aNwOaVvlploB9PO3Hz+1OtS/inUw5umzVrG86whdQ1xFLKolwN4HEkcx7xXOCuWWvAtcKhleJ13GWVBGsa4FtV1wIGxcnkVjleQucUGDyjn1JvvtJG3T+tNRliW8xTDFtntXBqiW1XUeC38UR7b0ZrV4fjJcwxIP8Alyfp7vfBsVl13Bp5xdbtkrzb3Rg2wiJCmY3B36jvplOYLeVLiQStwTbKq5I/hMCD/DtsZnY0mxiLhH/BMr3PMb9kB8L233+IcFHDf/kUPl2GaxduG0SplkYGGBAABgwp1TIkR8Md6xlF2R7jBVsXszrAs997H7e/b6ypznxtiLzi1Plop3089vi/pQeKtFoKsCOvf6+9cWsHMb8ewoO7jr9rFqujXaJA+AlSCNyY7Geu0UnfK1sYpMQfw6x9f4m7DTyduteuw2ikoxGIsC6jSLbggzBmDI594NH5VclBTCgUAiTdXiTERobUD9JtmV3TYc/wx99v51IJVVnS/sHj2/8AIVKrVCcRWPifptm16VH8KD7KBWeIs7GilX0j5L/4ihMRvtUwyCNZZNPaLP7TT/CbLWdnCAHcGTX0RNeyExeTE2KtXeEG4K+aKxVaLGGpIajBWzFCYdWu6nSHHFNiQAztsqAFmglV1GBqgGJIIFaYi9hfhe8zOo3gBJjqJkH6Gvr93BXcO9oOwDQHb0i7AZSBOmGTUqmN9+omqHwpkOppb7QEeI36Tk2kcSI33BHUUFcwLXPTPFB4vNlwuF8uy4u/tQVZlhlUAhhEmJhJ3+XeqPwvnNvEG4xtrbm2wiZAMTIkbbj6UGPEyjRfunl6U5EOUVQ5EQXMN5ZgmBRmGsULkuPXFW5uR5i8nb1fToeJ+dGWMMVvLvC9j/e1bqIWm5m6cRxjRer9oVjrOm2SduajcPa1lmNVuY+LMO+IuYW4rKqygcbkuO6/6TuNt+DQmBygLMdNqWVONdu8HJ0zqQxG078HW186AN4Ne+N7z27yxwVo3IstFu+HnoRW3ilkZt+grDkDKGIjc7rk/QtekncHji4inWHXQs0mtWCtxZHpYSOxHcUzv3+lSZk8QUSUWthuRN7uIU81guJHShsNgnuvCgnqewHvW+IwOjbrTgNraCGguPnTNE5diQ1kg8xQd29p2ausPdApo/SajRi1Icl/CfeFc0SzffXx/SiL+e2hibhujy0NpjpnUQ5WFBjbVBb+tSebXmtOWTmZrG7mZxhRb7hAgIDLbUnvDQVLcck7VQqBgCeI3pcSHHqc8dv7lVlGboqm4hLH90Ab7dI7k/yoPGZ7dvYpLrp5F5ANLxJMcalj3O8VrisAcGXsWb6OulfUAuohvUZAJ0mTHeAK0wmYiADci4BOqf0FILDGx08HmFaC1C/G+PpEuKxsYvD3NRLo4DNBKor/ALM6ug9RX7mnWBxClCbo9QJkjvSbM/C5uliNYuONtJMMeRqA53plg01ILhB9fxDiHB0uCOnqBqvJj14xRkbna1h+GxCMfTP2olm2npQK3hr02x6QpLE9I4jtvWGeY3ThzH7x0nsKiFEiorTe0xz9NdsEDYifodx+VA5U0LvtVbi8N5mCwl1d1a2Lb+zJsPvBH0qYbDENpG1Uj/5jMmAgCt7h/li4hUbhgR/Ko+/YKOyMIKmD/fYjemF/zrLSrECdoO31HFc3WbEMJjzOJAiQO4FMWlh+z0CjzKtMS0L20pv/ALFrtGbUDG3evsvFtcF5zOSy6LWgAchQNzPEbzHQ89OcPi946bEfUT/OpjiVTqY8ylQgyHxRph0VyJojMMCirI5pLcvQdq5OL7n86aMgri5G+W3s7xomAlQZ3rqIpfZzBuNW1EedS3KE8QNVkkRJmHh9LTsj6wyySOdhEkEKZG43E0IuDsAgBySTABBafbaP0qhTHqWLW7ty2+gKPNhF9EBRGhehO5AJ0x2lZmGaLcI8w2tW3qmJB51CSDt/YmtKtq06j+fCUvgOxrYwy9/hzee2GVrQBEhdRLHsIAI46zS7KceqMLZZZJa1c33AgqWKn1cGCI/dPehsNhRacQ46lQjAgrudQI5MDeRI+8a58y+Y1u+pN9AIZY1ExIAYEhxvwd+QINEWqgQdu8NcDrYQbfnaJ8vFzD3jbcFXko46yIUj68g/xCnVjDPbubEz+8CN/qD1r3wnevHEftkDqAAXcBxbFsrBluihIG/YTE0f4hzXVdXSjbapZo1HUZEn97fUZ/j22o3RWNnaXYuiAyKL5F3VV/PpDrmRWARehS+x1H4p7neCfeuy62btt9/KusFuAmRv+97EGlHmM8b+n26U3yvTcY2GYDUCVZhKhgNgfnv9q5bowcHGfhfaZhzDC7q/G4jK3lZt3GBb3UzsVPBpPn2VNclGaJ2BBn3k+0UvzPMcdh20ujaU2BC6kg8Qw6GO9d4e+x0M4e3sQwbYsOQR157xyarbHVErXrchORVIOO5pgcndQA1w3NOw5gDsJ4rvH4tR6etc2cSbclCWVtxzM/WsMA2IC3BeRfLZtakgFx7AjgR0rSFotyYx0fPqy5Wr39498DY6L5E8iNPfvt1P/NE/4hY8WnREj1KSdtxvG399KisvZmxdvy2KtrAU+8/pVr/idhhotXCPWraGYDaGWRPbcbfWrcG6aSJIQukaTJXMYuWtY6/kRUvhcU/mATtNUOAze2qG0/ql4HtIEkn2gVychCsSDKHiP0NSg6GKEe6FpobwPMrZgsP9J/MRU+9vtsf7FP8AF45lueSFUhvTvMmR7cR/KkmOwzoWWN12kbj7jpTsIIFGYE0nnmY2rDppc/DO2+7RyPzH3plh8WSCCQC3JHIH8J5HasrGW37pSzat+ZcgnYgbDUYExqPxHvtQiWrinSVIbgg+kiOm9NKhtzKeoJFUbHn5/wCcS1yXLbSm3eDX7DFiLVwBr1sukbGAW5I2Ig7704znCXExF1SihbhW4dLKQLjrDQsyFZkLDkyTNKPDn+JF7D4f8MloMdwraipGozuAN9ye3Nb/AOcqLwt37i6iRLaSFX1KYJmSvxb8yx5pbhiNIhdOntjpq/pF9i6y+eCNyNI+++/Tj867/DeZYe2T6oBHzFFYq/atMbAtKSNzc1u2qfVqXcDSdVL8fjfJAddz2/rUZRrqNTpsZLDg8C/P89JVeAMT5mX3LJ3KlwB221j8yansVf1eoD60V4Y8SWLFo3NLAuSHVPVqYGQQp+CVYiZg6aX5j4mQIlpLZ0CHeZVmcjf6Dgfzp5x6msQH/wCFo257VBWvKWPmGAOp4E/rReb5baNo/h9Jd7ZZChkzMFQJkMRO0UixHiFCjIQwV4mQDuNwdoIg/Si8ZkuIw62b1pjoZVaQRA5MhgYKbTq2I3BCnYtKXV7RmNcGRaaw35zF2CDEIkkQII6SCw46kBqr72KtkMUtnZZ0jdhCyf0ND4DLxdVr5Ym4XLHTvMGCdx1Yc7zvtO4Pwy6fW5KddIOkd/VB3M9PapMvUrfnUn0hHZXF+Xw/mLMoxv4hCBbIuAk6tXo07CIPWT0PXiir+Xbeon/aP5kj9K3ueI7GrSGBKyQFHHy6D6UFifE0/CoA99zSS+ZzYWhFdS2MtqA0+g+83tYaFJnYdwQTvG0SPz61t+JFKsRnzXFCmAAZ2Ef3zQzYun40Zv1SKxe0qf8ANLuMA8+ygXWSIGpdPwSGYmd2bcAcSPZbcwLByFACD22+lObTqgA6DiisBbN9gFURPXYR3+VJ/wDVkzNpRfjOgjlBfefeH/Alm7D3xrP+mSAJ7xufkCB86y8WZXg8G9oWQReO4TUXtIu4LNbcnmDC7AwZ4q1zBrOFwr3X9S20LHfmNoA9zA+tfh7Zm125cv3T6rhn5dgOwA2HsBXZ0BEqL1t5wLCpee+QLxDPqLbGXIBaOeWIj5mm13NUETSyxi9F5Lg/cZW//JB/lXmaWvKuv5ZVgrMFmCCATB+oj71NyROn0/UnUrE7D4xkc6VTA2FF5bjS9yQ+0j095+dTlkNdZmYDfeAAAPkBwK0W2xYAHiOKDJhVgT3iuqynNkI+0psBjcRbxbrruBSNirRpU7xB5XnYb7SK6x9i4P2pPoMkPJg79zQmZ4kMvURHqPIjg7VT51iLT5Q1k3VJAU2ypB16XWdvY/kfnScONn52iigyLfcc+7+ouwU3ralUFsMYRtRIOnkCRtyP7NK8w9F1RibxEnYbhVHG8cil2B8N3ktJdd4s3W0BhJ0kEfEBx3+SmgMTiGYKlw6ykgE888fKad7JRxHdQcJIO/u7fD9/24jTMs88nEIbYR9MGVEyQe/yjimWP8VXWuk3Rqs3QFZZ9Onn0tvDKeCe29AY3LLkW3w4lwBq4V+h52696+znGujK15UcuQbgMBSZmDpiTA3I7/WvY8qAaR8o0Jiz4ggIBB788fUE/LaL86RcNd9LBoAcSOpk+oddo470ZhfFZ8rVpGx0sBwdp2HTYH8qXZ0GvMTYTRb0aSX0sI4IU3OYmAw32kRQ+RZebYbU2smNK7bDv2k8H5fKm6FcDWRYnPPBUiz6T3F+KrLMtxbTI66wSWmQ3B6eoCRxwedqZ5Pm1zFIwS6R8XqOuZAEDn5f+qlfwKefoughAZIB0mCe8GOexqzyPA2bOLwy4d7n4fEB1ZDDlLoXYTC6pITbnkb7SGXCCng3Pa9/vNGNtJft3ifFo1prZDEXODpPw6Os+/6GmmWZQLztexL7sZO/qb5npXeLy97l1z6SsBwUMiGlQ3AiQvUCuXwSW7TOQYA+54j70HidaBo94ajNlXSOF3n2Le0MQhtD0qVBPTkcfIT9qSGz5t5g5P8A9jAntB7e0H7U5wmD84L+HD3H3Z0CfDpiDIO4Mn5R70ptWmF7Eq8oyuzHV6dJ1Ey3bn9KYq6Fr6xZXJhyU231EeWcqdsZbtFtGsKmogkCF07d91imGZ5UcPe8rErrUgw6E7djB6A1O5Xnlx9Ou8PLtsSkuC2o6TIHIHpG/FWfjm/cv28K6228xhJhT0gE9tLAyDR2BzKDkTDl1Dxg836/vJbK8wewwZTOknY8EEEGR9ZqozDOHa3sLcnq1tWMET+96frE0m/DGShQT0nkfLvXOYY1PIUK37VZUjc8HaO5ipWDWHSSOVYnRx6xLeyEM0sYE7tEn570ZgcFh71xLYveWqsEBuDTqUOZ3UbBuhPQ9ooq8WYK163eNpFGjziVa8xBgIqAbSCSZOkDuQChGHJVbj7NcuQgVdKgfIdo2+XWqTfLH4RvThVb/rKV798C64tcbsLc+lJIAc6ZIUrpJEcbkzX2SuuNbyLjKsjUiG3DMQOFuAiTAkK3O8c7t8l8UtYw6hzp0M+l2QsW17soI9yD9PpR+Ks2blsNoAfTqS4o0h22O5Ceknvp22O/NLUKd6j+oXKo1j9Pz/qfnS5I1rEDXBC7/vDVttsQDRN3NvK2VV4ggifvPWqLxCHvHUpJuD94wHPzI2Y7c80hxLXLthUuiXRzpJidJG4JG59XehV0y88eUTkxhk9qzi/Kvzf6RImLJO1FC8e9EWMo9q1OW1QGW5AGW4fmOYsZeYUGPr/YqqyzxNhrGGstcZncqGKqfV6iTz0ABqWuYQsukzp7dPeaSX7QVioHGwHt0gUvpEUGu8rY6U9n62fz4yi8a+OPxirYt2xbt6tRMyzQIGo9Of7ipa05a5oWSBsojck/3ArR4Ue559h2rXJ7jpcF23Gtd1niQaoyODYibE2vYFlViRuATEb7DtSrK8w8255TDVqMCOR9e0VdW/HqNC4zDT/Ggn/mtMNlWDvObmCKBjyIAb+opN6Qa7yhEKqdO8n/APLSisqfFG0964yGCGBOq4pEJJ1EkxHYgcnce08VTHAFT6wQff8ArWVrJ7S3DcCAOeTvz8uJqUZCAQZR0vVHCSW7/OZ2ExQYF7VkKOQxUGPkCzD7UpuZpYuFoSPVsZKjfrq1QBPt9KZXLV5XuNavKFYeqdwnziY9qW4fwwtxwv4pJPsZPy3ryKhPkfjF5XVQCpu+f49YJh5YMQ5/Zkafi2k8rHvzx0PeixbK37ZaLZuNuNKySNiV1D0gk7jvMcgDvEeHfw5m4WKgiSpA24kxv+deeLUFzyxq8yFU22g+a4cA6WkxqDbc/rFGpVnqFjfGwoqPmf5jjOc5Rrmq26oFVNX8WrtI3YnaOmkzSTHY0a2YWhcI9KMfhA2MwYk7+w9q5yWzh7ri2MSLbjY27kiSAP8AqQEIHq5I+L+IgcZneQtctKRHoC3NTalO5cxsJJI5BiD9NCU5fiD7NXyaMf1ii/jro1PePp1QBEKOw22J+dBpaL3Q4ciN4LaV2jnmRIG0UwxhBC2mdhbQzs+7bAgEEhVgz6uTqisca3p0hTBI32JgA+mRyNwY6afc1SpA2EHInsmKn8MX3MBduXPSwc8ArI+3U/anmTeHL6P5hu+XcUEpMneNpggjc9OsVWf4aZSELXbqj4YWen9/yrW/5dy61+2QVV9MA779dPMbcx+tJy5SF8MWgdwSvA3MkcNh2w1wpi3VRcRWKg6mO7BQSqELA1Tx8QNe3mxPkPZturW7kQNSkEAiCrN1UjpvztvWPiHAXEdVupChQttudQEblp566ekxFN/A2GZkbchVc/oJitZ9K+0uH7dktR7oFka2bdw273mz8GtHIGoGDqUQWUkf6hFbYzyEgNhTpYgOWZiVbs3fjadjHQyA9w+KwvlvirRt/iFBYW7ihh6SJbSTvc0SwPHM770Nk+defddcQRctgOys6IjAA699PTkwSQIFax8JJjerWtK6aP3gCZLgXUhFQNyJ1D8+1MzZclVsLctoVgLcdrqJpP7rNwpAMCe1OcblyvYhIVLinSyxBgx096CyjB3raqr3AVU7CCT96gOUUVb6/wCRCkYw2seLijCcPicYkImItgDkeRbIHz96X514TxF1Sy3LbMJOlbSWtRYgn1A7Hb2G5704a6FmOp1H3NGYHMQRFFgyuRuYv2x1WJJ5N+Ot21V7QZUcHy7j6ZEMDpIkryPnQ3iPMma5Z/8AhvZVXDOwfzNuPTG42Jr9A8jVvSvPrtvD29bgkEwAKZqcm9IjWyv1D77kxbg8pw+IUW7V8XlaSEYFHBEzHc+kfSaZJZKW1t21JVPSQJfciRJkwY/4ipRsluXbwv4W4ulmBMkq1s9RABn2jv0ptY8NOt665vtouapVZQyxnkHaD2o3yIuxNe6X5hjxKF1EMO3a/wCPzcQ+2+g6ivG8sIAET8uJ5oOxYS+puIytBAK8MJ/h7e9Y4vww7EEYm7IUqNZ1gAgiOhiCaBynLr2Cum4bIxKaSIVyrCY3APJpKNiohTz8JOz9Llx0wIbt5XHCZaO1dnLRW+E8Q4S6Qqu1q4f+leUq30PBpkcC/QSO4Iih05AZzfZEQFVVxJElt/Vz/wC6WYrw3ZuEmCjd+n1FIx4juFpLCOwED6VR5bm6XQBPq6g8/TvSs6ZcZ1oTX59IwMp2kNnuUXLDeoSvRhwRXGVmEJ/vmv0e9hlYFXAZTyDU9ifDaW9YThlOkHeWlePeJp+DqhlXSeZjCooS3NanJAfXbJtuNwymKKs4OORvXGMzpLJ0bM54USWHXgfzrdTXSwVsGM8r8SXwjLdtjELbBLskFlUEDUR1iRMUhzDPmuYlhalrLCEAkRKgGYPIMzPbtSmxYxFi6DpZkb1encgE8PH5xIou8ksrhgmrlUGkkg9d5jf8jVoBNfedX22EaWXc9wa/Dc/R/DeMS3l2OAQBrepZ2gyoAg9RM1AWsHcLeYIGn1ajG0b81Q5Lh7tyzetqPS6ieg2MiKGPhPEOptrcUBwZU8bhf0j9KU4VRQPG0hsMdthAMyzW5eazD220k6nB0lZA9LKeVhegI42rG82HmMTduqSp0ugDKkmASIlgCfhUzv7URd8I3bNxFuWzbtj4mU6gYG/qgQSfbrXXiC1ZvAWmPlwqMjD4EVudSAEtIg7b/Ol2A4H1lOPH7QkKOBfykTltq45OnoI+cDZR3O0AUdZtMxS2UMiYmfr2ncUbc8P2rDlLlxmjcaRpQg7hlYk6gR1Aoy0tzEMr27SWtAVSyk+oTsxDctAgxzVDZVq+3nMwgjc8GeZjkAtlTcMB1ht9ged/kY+1GW2SylrYG2xPuZHPyphn+GF237il3hawsgN6oJO446d6jOUHHqbt2l/TZFCNrUE+p+lRlkWbXb4e01tlI9UwVVQAdiI3BOnr06ilpnBupuLOssNjtG3HvuOtX1vECBKkoBsA2nfpvBgUlzzH2lHlYnDC5ab1K8nUrCeCInboCNu9LRvaZB2UiJHWtiJpR5Ghz+d59jMxS/bXSNSkANqURqjfuImYrzFL5GH02wFZiEWAAAW9vlP1pbgW0m0lp1m4WK6dJhRJGokTseZ32+Vb53mDhjaaTEQxUCeIKnvBO3egf9dAetSMqubKWQEDyk1neWiy9tUDDzEUkng6iQdPtFMvDeWre84mQkeXI6kwxiewCj604zHMVvraVraotuT5g3BEFIADE6iVPQce2xWCFpQEtyAeBoeTPU7bT3NbkyuMVAb+cF2YuGY+7+ouyfAXsO7rqU2WHBgttxvGx7wYo78TB3rW5f5pRiGbWI4pIZsu7zOod8h1tH6WQwmh0TS1EZdckQa3xOHkUGJih9JOy7XDMFiZG9Z5vh0u2ylwSp/val+FukH2oy82reqs3ViqE8l9oNl+BS0mm2IHNbmvcPFaXVqJlJGoGEWLHfmDk1yGrs1zFLuBMMZldq8IuIG+Y3+hpQ/hVlMW711U6DzDt/ZqhArqn4czrwZoscT8uuKRI7UwyG0Ll1EJgFgJqibwn5mL0t6Ubf78j7zVFnHg/DYfyym1wEFT1Mb103yaU1ETwx6ooGMa1eNm7vG6PEageJ6T0n2o64gPPFL87vOyCV9Sg+2pfb5UVlN9HsEh5KxMmDH17VzsnTsSXTtv/YlKY2yKSBsOYL4nZ7OGNxBrYDtPOwJ78/lUl4O8MXHLYi4rMsEkkRvMmSfaD9ad+JM1uKy2/wDp8nsf+KOxGaHEWfLP7BTwBsrQOsRI4ro486FNTd+ZT/4iOnGbUOePKYW81sSQpnTzPT3pMWXUWgH9B8q+t4fSCsg77kcE19eKoAX2BpZYA+Ccx7JqMMP4hdFIXatcL4iYHiTSO3jVuLc0fuiRXGWNNxdbFVZSdUSBKnT894rdBMdhwPlICz9Dy/xIzgi4JXrImpzxrYwL+q2WS+Ao0+oKQIAkcDbrTXwurWscqOy3Ev220ldxI9Y277Gl/wDiDb04sqtq2daBpaQSQYIBUgjbT1jemLrxtvKHxHExVu0X5VatLbGHxF224ViLTD1ACejARo3H0kdBDDJMWpuvZa2A6mPRumkdZ676YI71MWMCHJtrr1KxM6fSFMRq6gzPtvtVbkuEFsLNxQ5jUoUksCNpcEgMABKniOh2pHUKAjV3s/5+cy7F7BcF14j59vd9P6hOZYpUV3uW1QKNtHDgDmCYDHiPap/CoXi5ZGzcgggAydg3DbAVV4vEm2jkItwxABEkTtKx1346xUfay7EWWZtem00ygPIJkLpGwjbjiNqR0+THkS8nM3EMR8bgWTt8PS+DHt4E2gGYo3cf1pi9hblrS0XFjf8Artwfep7JcxW4WDXIjgHr96dXb48sgHQYO/T507LjUoFJrynsuJwAK2O/pI9rIw2IdlcgqraCQI9Vsxv1eTEQOJ9q0yjMLuJX8K6+YpcNqMyoBEkuPUF2B7SBTDL8biLuCAYKbTsWUsskgMQJnbofpTjJcoS3N0xrO/plQPYKsCPaIp4yKtg81RMmLnp1OkimvbvXaA28nTDOABoTTpbVF0HcEEyNR6j3kUxxGfYY23MeUVhQACFZiDBU/wCnaY/discxXzGmKXYvIUf41nryZ+9RjKpPiO0gtT+r8+s+uZtaX/7LgHWNyd/kKZYewGEgyCJH1pDi/DCXTO6kQNoggfPrTzCyAF7AAfICB+lC+gqNHMpKoyCvjCrS6TtRQuSKH0da7Vo5pORNIFyfTe1whbAmtWt7Uv8A8xGqBTWyJFAceqKGxi+2pBoxhXl21Br1RIoCSgqHzMHFcRRDW6Dxb6VJry7wTNDfUcnrH1NdmkCguwUAwOfqepp/TAmkzbg+bZ9D2/LEmVBP1FCf4hZkwvWWBOyk/wBaS2wRBFNb7NiSoCieJPSrWzFmAIuEikqQI/yqwuNwyt+8PvI/91HZ7ky23KzpBO550kzEgHcGDuBtFO/CuZth734eNk1sxHdmEfSDW3jbLhdV2RWZnUCF5kGRValdIrkR/TMQWTzHHnEGRYoN+zvMjEbW2mdQ95/epvntlTaA6qBxRfhDLbFuw2JvBSR0P7sbQJ4M1PHOrl3EXCqelvhHYd/nSH6ZV8RNXKsfT48mU4y1AefnM8uw4ZGeRtsB3Nd2bL4jD3MPdTaZR9Pwkcb0PmmFe0lsqPWWJ/v8qOwWY3bulXG/UgcAdaU2y6lO/aL/APKnsmYNZXt8eZOZJkN8efbFslgswN5Hde9copvNAARFgCTEaR79asMNnYF8KqneFDTuDP8AL+dA5tiWbE37ZsK2v0ghd5j4gR1pyZPaHxiie8u6HpcuPLua29O8ywWYpgmthGW9c1qxIOyhTuBHEgnf3ph4rzzDY25ae3c06SVhlIYgkbnoBH6VN+G/DVx31kFVWedieOh+dFY/w5bAJBIbUI07iOv07RRnIqHS28wqiuX6g2T5/L7SjxGSiz6rThrqjv6btth6kIncQSfnPelHhvOb/m3EddSuCS0bLuDIPzj5/SvLOXKB6XLECQTzHUAjaJG/2rDPM0FvG4a20i0lslVH7zBJJIHYyB8qzUGHg8jtA9ouHUiCwfT0lbduqJLGB3mN6mM/8RIh0gav7719dzgXypCgKo1DV8Qkf6eB1H1rcvYxaFUttsBHpOoz3PUgzvtsKj6fpQi6n+U5qAZnoRLml6wly1eRWW3cWeZAPUe1e5pnZCPpPpKEfcRWVu5iLAZfIJUQN0JUGeh4IP50JfwLMlwtCBVlpGwkcD3JIAHvV4RXAvedRWHT6k1Xsa+X2ln4UdfJRPMACqi+rgHSPnAJ/Wjkziy6kqfhMEiNP6zX5hbzG5vcZyoZdKqOSAAvXpAG9Psl8NoYe5dgFZNsGDuOG+9HkVKOvf3SBmTJZYV5S5wmEFwKykENxDLv9JmjcVlTx6UM/KvyS1avNddMMT6JhtRgT7VUeHVzC+jA3tAtys7kkilL02MbD77/AGk+nHySZS3sudTuhBrFFA+dS2MTMrbhRfBgzvNb3cyxib3VtPPWdB/Op36UKaVt/IxihX8KbymbEbcUNiMSN96QHxaqr67bp78r9GFcJnNp9xcH3rcvTu1GoLnTtW8Y2bZ1yapcFe2ikdghl2g/IinGTqmrTcJWdgdvSe5HUVMQ9gEVFaKhd1qzU1hnt9sK8OhK9SoJiOoHUde/Nc3saPJNy36/QWWN9W0iO80Gbp8itRE8N+JPZ34pbz1sWdjrCs20ySBpWdh7mnGaSYRYZz0kSfeO21fmuTY9RjLbXToVXJYttBAJOof90VaY/G4TzLGI9b+eGGx9K6CFBAiWEbETtHWYqzJ0umgo4F+8we28Y4fA+VOojUedxHy2o1LDEf8ANI8y8V4ayxUklgYKosncT1idiN/ek7/4jMCQtjbpqkN9QK9jwOxJ0175oWU1zJLjAuqiO1JsDjb1m4y6J5IPaq3xNjr2EYlVm2evUH+lS1zMyLT3CRrP5TVjYRjOpeTLei6gpkoCyYvyvNXW894qWXVpYjoxAP12IqtyvO9bjSw0bzPyqQyDDPfm2bgVGJLHkieSoOwPvS7xBZGHuPbtXyw7iAY94Ox+tKbpCz67nnLfrOwsyozdQSVV5TUzEA9TvSTBWL9i556/tbM6W08gHuvSkeALqo9DtudxP9aqPB2ZvcY2QwQNM6qYEbdWNxWTI+XIDC/GuembSYdYlBLMJ366V+Xejsry5VwhnUt/knf1fLtXOZXbFozcKsybavrwK8XxA3qBtXARx6efvUTZMhNKg9Y0JoZgvzizyri3kfT6QQSeCdxVLcGq4xB+MzpP8u1TGPzq7Ctcw7hSdIZRqj7dYpm+OwjlbivftxtJU6THJMitfp3ygHYfvLGcZAFxnf8Azj3RhjMIpViWdWA2Cmd4ikV3ErcLKDphfT8x/ZpsMYjAEXUuBthpkH6g1LZ5ZNq5rX61iqXbS/6pz+ozPrC5N6jzTdsWnaJDiVCQdBj4lUjYgwY42+RExlmTG2LxuMr4h1nVqljuGIUnc+nk99ulUeQ443BuSf5V7nWU3HuWrtshjbYtodm0MCIIMTEjbivDNpcoRXG/u85QepUi627QNLLWUUqdbQCJEqoP7uxme8isshzo28TcN4C3baI32Ef++Kyy06MQ63QMKrfCtxy1s+yXoIkc+qJEiZplm/hDzEV1YAGYYepGHsQedvzqk+Hd9we8wDBpLWR6dvt941zPH7HcG1sDvtBEzNIMzx6XrN+2gBDFGk+n4DIBPvHH6Udew3/xjb6hdvmBSXKsALZ8y45e1cB0gqJJA0swjZYfVEzuu89VYCKLDkce6CuXWKI2HzqKXyRhpuOw3n07gwI3iI0np8qJuYZp9Qgnfc/nWOdF3YMimPbj6DtVLkeAGItL5wIKiBBg/X2qpm8GowAmEqWskxFl+ctYugASs7xy07T7/KqLPcGb1sLZbQZ1ESQH29utG4nJ0W2QWhBvOlGYf9rFdQ+hr1bK+UhtHWoEagDq2PVSf0ioTnXIVZTVHn85jUYZCqbCu/5+8LzTE27WHtm5c9QVV1HliBzH51O+I7Bu2Vup6tJmO4PXb6fets5e3dsgXVdgGhGWBvHAnn7UNdxwsrYRreq2UgjUwkaiROkxr539qczFitnxA8zcWHTm04zvv7pnk9y2LQB7ksoDMATvHHanwyfDvCtbtsxEgQJIiZHtFKrl21h3QIj6Lp1AAkuFO8T1aD+VfZdeTFYhhcsuCplXQtq0g7B13VgQRuIPbasfGHNg1z3+0anSkkvmIrfg77fnxhd3whhzwhQ/wsw/nQ2H8HWRcBZ7rKOV1kE/7huKoXxttiwRgdJg78H5UBcxI+tTrlyL4STOXlV8Z327yit41DaFl1Z7aj0Fn1XE7AMR6hG0NPaodMBatYgIHOsE6RPpgkkekEwwBI3701sZjvUzb8K3vxOswyatRbVEgGfmDTceRjYd68ozGqZOTUfv4Twr3S7W9TXDuHYlJYyTvwSZ5PWgfF2TCxcw9tUS2pLgBIgP6DBA+FjKiDB9VOGxexaZiAw6gcAjuOAfpWOeY5r1nddV22Jt3AYuQu4UnhusSJE88z7CxG7sT5f5MbGSLh+XLatYPz3IV/hgAS8GF1HmABEdgOK5R0ugPpZNQGwIjYRO4neJ+tTmUZvbd7SXrZNllXlmaGIkvvz6mMAjgD3mtcaSQNwNge4puTwbKN+8JundQDYo/m8M8dY/Ugt9TU0/h5b1jSQQSOeooTxT4ka3iZ0ht4iY61SZjiNNgsABAB4/Lajzlyb7doWHCNJyN2E/Lc6yS9YJ8t2ZV+MiQFniawyrLipL3CP+0k6jIB/PiqWzea+ziSnmPbtnTxDNBJH723emngnw3axNpmuCWDMoI22UxVGNmYaW57xB1EbxNlefeUWLWw4boTsAOwNMcPmWGaXsoy3tyQSWA+QJMf8AFHZ94Zs2LTsoJPSTxU1gcb5YZQoPuep+lefSBtKugxFsljsCYwFtryIvpXzNRbUus8xDCY+X9it7WV6XQtcYxydjt2VNlXfsK4wV03RJMR2o+1Y9zXNd2GwNekmyZ/aG69/rCMwy27fstats1xWcQjaYAHtxPUn7UNmHhHEIElvUIhS/I68cLFPsnxRQEgCeJo9DrMnk9eaWuYhduY5eoGOtA/PfJu34TS2sr6Wkn0iBv7dqyzHA67e47j7VUFQTppaSCrrHwtI37iDt9KWDkHjaJyqzeJu8/PrTvZfTJWTsRV3lePMAyJ0wfkaQZ7glKz9a98OWvSz/ALxgEnfYe1UZP+qhhzAxBmcIO+0IxuIs+rD4rUbdyArQOZ2mOCOhry14YxGCXVhL7XMO5Gu0wkaT19iPlPY0zxlsI3fUAD9N6drmhOHACgQIqzGpVDe37/CP9m6q3hrSaO8nNB2nrtWfijLdWFt4e36LtpgQw6SZI26EE7d4r5LxVp5ijsQJYseSa45dkcEGPwFUwOxG52EBy7JQoBbduvaabPEyAAdpgcxWKHaude9Azs/JkwAExx9i47AB4SII2g/OazwuXlFKo0TR1lNU7xWN3EaDET9YotTaQBxMI1QXBYV7TAEBlG49jvBHY7n70TiMb6oYAyImNxHqHzMgCT39zTXEYX9mrg7ETB3PMc7d+1LM3w4ChiATrCz6gRBQSIaOGOxB6U8Ixa322jcaNsb2/bv958mDfy4KMiF9TAr/AK9wW33Gkjb3999rV4pIWdM/FBBPSSDxWWLwoZFuOA5In1DVvxy0xwOKBv3H/Zulxlt3CUNqZXYatuw9o6c0SaWNLdw0UMSGNCvfNMF4XQXTcViSZImIE88UbiMp09aLwtjSAQa2xLbULhkXxneTsdZ3ir8Eux61nfvBDB600FulOeYcb+yiPqT/AEFJDaiAYs49FkTLNcse5YbyfjjoYkdRPuK98O4G5bww8/4wWPchegmT7/etclxDEDcRA6GfvP8AKm3xJPdZ+4p2UZMaaTwd55cp0ae0R5jgRhzbL6QbYRSy6tG6qRKkkErqAJ2PWp7MvF2Lt3XQNahWIH7Pj2Mk7jjk8UT4XwQuu1tyxttHpnjcGfzimWceEbAvvJuSTJ0soEsJ2BQxz3rq41DO17ynJoRqB25n/9k="/>
          <p:cNvSpPr>
            <a:spLocks noChangeAspect="1" noChangeArrowheads="1"/>
          </p:cNvSpPr>
          <p:nvPr/>
        </p:nvSpPr>
        <p:spPr bwMode="auto">
          <a:xfrm>
            <a:off x="1524000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992995" y="5560715"/>
            <a:ext cx="717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Koreatry</a:t>
            </a:r>
            <a:r>
              <a:rPr lang="sv-SE" dirty="0" smtClean="0"/>
              <a:t> 'Kristall’ E</a:t>
            </a:r>
            <a:endParaRPr lang="sv-SE" dirty="0"/>
          </a:p>
        </p:txBody>
      </p:sp>
      <p:pic>
        <p:nvPicPr>
          <p:cNvPr id="1028" name="Picture 4" descr="http://www.eplanta.com/Customer/egreen/Filearea/Produkter/Trad_och_buskar/LONMAAKR/__prodimg2/2._lonmakr3_org_eps_besk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" y="1268760"/>
            <a:ext cx="5937837" cy="42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hQSEBUUEhQWFRUWFRUYFxgXFBcVGBgUFBcVFRcYFhQXHCYeGBkjGhQUHy8gJCcpLCwsFR4xNTAqNSYsLCkBCQoKDgwOGg8PGikkHyQpLCkpLCkpLCkqLCksLCkpKSwpLCwpLCwsLCwsKSksKSwsLCwsLCksLCwpLCksLCksLP/AABEIAMgAyAMBIgACEQEDEQH/xAAcAAACAgMBAQAAAAAAAAAAAAAFBgMEAAIHAQj/xAA+EAABAwIEBAQEBAUCBQUAAAABAAIRAyEEBRIxBkFRYRMicYEykaGxFELB0SNScuHwB2IVgpKy8RYkM0Nj/8QAGwEAAwADAQEAAAAAAAAAAAAAAgMEAAEFBgf/xAAoEQACAgEEAQQCAwEBAAAAAAAAAQIRAwQSITFBBRMiUTJxI2GRQgb/2gAMAwEAAhEDEQA/AAAqeJLT/wDK2Sf/ANGjn/WOfUd1G2nKnznDuY4VGGC0ggjkd5V3Kaxqu1RDHuFhyfs9k9iAR2cvNY4e7yiVgwMg3Ks0MQBsPmrzKZcYbBJtF56SeUJU8F+pzHEiDH7J0tO15Cim+UW8zrBry4je4jmiOV4ttHDmqSNbjIA+gWzcjGIwjSwxUpktvzBul+pgSx2h24N+YssjCOy2OUOLCOIz6vWBaXnT0Cgo4bSZnut6FLTZSpMpeEFtDuT56WwHJuwmNDwCFzQ1mjcotkfEIa8NJsVNkxN8oO0dGBmED4wxMUo6orhsQNGpJPHOLL2gA2kKvTx3Rti3wmwQMzYz4tHvY/MKL/1ZSaZDgO0Ej6hATlYdyJ+qhfwrU3FvVUxx4v8ApiVKI5YPiPD1XfFocebLA/1NNihvFHDVMDxWyydy1hcx07ER8J+iUa2BdTMEbdE//wCm3HlPDCpTxfna5vkJuARuIPVOhhUXujLgfGafxYBwn+nOKqYN2La0eGLtmzngWkDktuCuDXYqpreIpMN5tJHJdXwmbGvS04V00zyAhrG8wOqWuJ898FgoYYQBao8CzSep6lNeTi0ipaZbkmyfMcy2oYa0Q0aevZLvElCq2KVVoa4X2g/3WmXYt9IioAbGx7q5mWLqYhxrVjMiAVCsl/s9RrtPjw6RxjW2u/NieXKvUfCt4xkOKoVynwXJ4ZdkL64gzur2XYkafN7ILU3RLBPConD4jFJx5Q25Dxg6mdL/ADNnneyxK2JdAWJXtj46ibXR0rMsMCDaTt+myj4cyw0x5/zPaQACYIFnAD1gq1iK03K8c+iYNQ+ZkaHgxAH6mSuTo51NpkdnuEqQQNDtXwl1xzkm/KwSjx1gnMrhzTEi8dbfuUz4/E4SlS13cbNcAXG+lwb3u2RbolXNcxOJfPy69L/JdWeWkdv03Se8nfRc4Qx3geZx1NPxg/de5vgi6u59M66bnSyLWPIpaxtIttMK7k+fOZAN9J5pTha3CM2OGPJsD2OyKtRpeK9vlS9+LLpM2RjiTj6pXpCkIA5oXiKFNuEaQf4hOyyOJJXRLJVJ7WVmX5q7g8MXfDug7dYGx+SvZVmL6XnLZb1RLHYEY0/kmdNyHEl1HS6zgIIU1PhtlZ01DIHJL3DvENOs6GmHJpfmApnfkg2LDFsPJH48EtbI6NFshoASNn2btJLae3VGc7xFSvSc8ktaNhO6R3BLbjPkja+iLwC8wBK9PCNVwJDY9V0jhjh9hpNfFyOiPDASQ2Nz9NymRcov4mRXIv8ACdGphMHTosd/HxB8o5DmfkEy1OF6P4R2HqzrJ1lw/M/rPRLXFeXvL2VaJh9EzT6SO3dGBja+JotqVCGv0iQ2wHosy6hRV+ejoLKq2oA8SZUzDUAG8+p+yXa8/grCTrH1KacTlrqgAe4k9HXCGYzLnBmjTYEGWmDa/Nc9ZfmpNC3OTVSfAg4mjU1w5rgfREMBw+CQapgdEx5iDUId8WkXEQ75c0OGf4fVBBJ2VU8kp8YwVjjd2bYnLsOyzWA+yoOwdMuswe1kb/4pQj4Pqg2ZcQUw7yt0/VKhDN/YW6PQPxmQjfUQJuOcdli2bm4qGC70tCxVqeWKpno9BodNmw75vk6PjKccrIHjsMII5Jqx9L5JfxlA3HJcZqmeSqhVbRnXS/mYR6ub5m+8iPcKllGKA3R2pHi0/L5tbTtuJvPsEuYXBVNZhjiJN9J2nddTG1ODs6mj1j03RNmXmcIW2W5EXO5k9lLSpjW3XYTc9AnHKMTSpvdphwB8piJbH7rfubY1dI6XpuPFqpTyTjb+vBz7OMldSqCxgnmr2GbJE8rBM3E2MbUdcC/6L3LMkD2g+Vv9RhZPPvVROrh9Nw4M3vTpR+n9lnI+H6NShUfVqaS0WHUpFzbM3UHOpsAg/wCWTdiMBUFmkEf1BKmZcJ4qo8nQP+tv2lFpssW0nSr++yT1jLi2vZJNtqkvCJuAacVTUOw+6b3V/H1GfLJA9t0uOy2vRoeHTovLoiRB332KHU8biKDNLqb29yxwVzlCaq0eX3beB9yjGsq0jTJ2kfJKmOw+ioW9CguRZyaNWSbE39035tTFRoqt2i8Lk+08GXa+n0IlT5Q7cH1A7DNjoj9BsBzz/SPXcpH4Ex8NcznyH2j3T64Qxregv/Ud1dF0rYUerB9bDgramwNbHZV85zZlFpJN4VXCZn4lDxOxXO1jSS/YMSzhyyrJbu0wo8Xl4KVOG83cyu7mCSY90/16Ye0OGxCXi5+L8FF2rFDG5bJ/VKWbcNtqOMnS8/C/kez/AN10upQEG1kExuXAg8wscpY5XFmtzRyatVqU3mm8Q5pgz+/Md15+AdUumjP8o8S//wBjBA6vZ0PUhVcvjSutizLJG0Jnd2K2JwZYsTFm2HDtt14qFNeTcc8oqkdPD9TSCLhCcWyQb3ReYM+yqYxg9j9Oy85kV9AiwRpxNGYH8Ru/qB/nqnqlh2vloAA5xZJeaYYhzdO+oRaZkj9k5jEgeUWbue/7IXl2pMJFLM8nwjKLmBgPV3fskKjg6pfFIaWTYuPKYkDmnfGCZB2+45qsaTC0tHPb1Gy3DM1bn/hVhzTxO4OgZh8nghxBeSPidHvDeSIHKw5nlgGZnqRyUlPCnTBJHSDO26xj3AQCP7pbzPdaDnlnP8m2aswDgJBBIGxNkQo0gQC6GnqCqVMHc2nl0J7rdpgDzc/nHJA8zu/Ir+wm0NAg7qE1mkloExE2JBB6cpVGtmIJIG/O9hCgq5m1tLW4w0GNUSNXRjfzu+g5lFHe3z/iNWibEcN4GudNUU2PPOmTq+bRCibwLVwrXFtVtahymWvAPIjY+qS83z19Z0CWM5NBv6uI3P06KrRzaswENqvANiNRj5LrRi9m2Qh5I2de4c4TGArsrPeKhdTMMAuHOANhztzR2rig97iIg+lj7WXMOHuJ6tWph2vqk6NYdP8AKJgfK8pp4fxTqhqmlD4Mx63Gw2AVLbqkUuKlj+C/YE/1AoEPaZseSuipowAPVqt8XZU6tTBHxBCatU/gNLhDhYrm6vmv2SICZYD4gcF0rh6vNLSbgH6H9lz7ImglGssz7Ri3UibAA/8AKd/3UW5rLa8d/odDocKuHFwfYoPWpFroPJHcVVb4esuaBaCTAM7Qe6rvINnBdGSUkmjGJeeYcHzN3mbcik/NqBaW1WDyvJDh0qDe3Kd10bO8EALbJQxlHRqBBcx4uBvIuHDuEvFk9qdMGk+GD8HlDnw4u9liqjOH0/LG3NYrrka2I6biGRdUarpBHLl6q5U2QzG4kMaXHYf5C5014FspggvbPIztO0EfUIjVqEET69p9VRymlIdUdEk37f7R2U1fFeaIt81PJbOPI6KpEzt4NxyvzO6hp0IMyqJzEGoIMNgzKtDEXDZF7T06JUoyXYyi6a0AXk8lC7EjcdlEA4nzRb7qviKgpgyRbr3vulbU3Xk02Wa1WCSDYfdC8TmcN322j52CG5jm2uzdov69B2HVFMh4UdUb42IltIDUBs54F7dB35q/FpqVsW5WaYLD+I3xax8PDgxAPmqn+UdupTPmGCpYjDBjGgADyxy9OiSc6zU1n8gxtmNGzWjoOvdXuHM5FNrgagEObpa6dJafiEi8p04Tde26Mj83sFzHZS9jy0iCOtlVqYJ43HPcXCL1KhqVHPc4ulxubTfeOSP47KKLcKyo2pLzOpnMRsVVjcmufB6t/wDnMMMcd03ul/VoXchwYNVrepA5iZkRIK6TSx78HQfSota2pTLHiBP8N3lId1i3zXM8M7S4Ebja95CY8s4nFNz3VZeX09JggmDyklb92otLs6fqHpsY4VDCl1wl3f2OOWZ147SXRq5gWE9gk3Oc2/iVKZFp+6kwGeNBBa1wOxJMg+vRe5jlIr1Q4eVx3HXppPNRtt8TPD6jR59PL+SNA/KnFtQdLIRxFmfhY9tRp2An06JhweC0Pd0H3STnuHJruJKbp8C9xyl1VC48I7LwrmVOqwU3APY6KjA4T3j1BTNicIHbWK41wTjjTAYXbHVTPRw3HoV2PLMwFamHj0joRuPul4nsk8T68G/yVgnGYfcFLeY5fAI5HmnzFYYPEc0v4/CG4K1mgqsE5dxFgdNMOESwgEjm120+hsvVLxLXA10xuQZ9riFiv0yl7asyUbdj9WqifVLGZ1dVfwx+WHO53Owj0koxjawY1znGAAT8kn4OsXu1E/xHHVPY7W+SkxxTe6XgHGrYwZdDtWkk3kei2xDS4m0H6qtQzINYWwC4AgxYfPdWqNYvjTERePT6qXO5TlurgpkrRWODZBneRCu4dgiw5xfv07IOahkybACJH6qlic8ItTgbgu6+nT1WvalLgW3XYQx2beG4g+b35oLicU6q6XGT9FAGk3N03cI8N6v41Vvl/IDzPV3YfVUwxRh12IbcujzhrhLVpq12nSbtbtMbF/Y8h8065u1owz4t5T9vstar4F1TzvF/+2qddJhMcqNWcsrVLlRSvHvWiKhbfJco1R6Kc1z8NyPWEOaiuEwhe7pPwk2DoE2JF7Xjsh2u+D6B6F6tPUxljzV8UufJabmlWAbRp02Y0SNoNpnuhDW32Av/AJZN1bOKTcIaQpg1JkP5iDyHRDcNwy+tD2ubJvpMgweY6o8rjFJWdaGbHgcsk47eav7L/DOPw7GvFamHkjy32KIYTBCqxr7sb5mtbEjT1Bm11DgOBnO81R7WjkGkuJPIdk0sDfDawCzQPL0jp7rXuyeOvo8x6xrME2/adtvn6VAGtR8ImQalMwJtrAH/AHJG44wzWuY5glrp8w29D0PYrpmKwhFxcfUIHjstFRp8oPUES13qOvfdSY9T7c6l0eYfK5OZYPGlo3jp6jmumcBcUSDqIA/PbZw2d6HmkDPMi8E6mfDzbfUwnkTzb0PzUGQ5g6hU1QS0yHDq07q3Ljjlhvh34Bx3Fn0c10hDsyogglC+Ds/ZVphgO0xO5Z/bZHMWYBnZIUt8eexj4ORcVUmjGCdi2O0r1D+L8w14jWNgSB6LFfgfwQVjLxVJwrtPafSbpawmKD2gNEOA6zItt6o9xJjIoub/ADED6pQwBLazeRCigriydSphzC4cyA2wuXW5kbK8zGsoN+KSBEdSgWIzB2ohpseaoEX+v+FDLG8n5PgbLLwXsbnDqxINhyaNlXo0SSN7mI7rfDYQvMNF/t3KYGYWlg6Xi1iC4jyASHOd0A5N6n90xRX4xF8y5Zq3L6eHpCriIJPwMBIJIvy+6beH8Z4lBrjaZgDYAnYLlWZZm+vUL6hvsBFmgcgul8HMH4Wn6fqg1EdqVAbrdINYqmhOd0z4Lx2R1zZVfF0NTSI3CFK+TRx+q2CtRsr2bYXRUc08ih5KeCz1XmZm8tDS90CYE2ExsFRWBYx2n1E9PkU8fY75Pwsaga+pUBpm8NmT2JOyOsqD8SKezdBgDlEAQfdJ+UcSOo4csAmNlmQ51Ufj6RdzLh/1NP6gKWUXzXgt1HqGfVSTyv8AX0dIoggHeAYnqevb9VpWZ5jFjvvzN5CLZDRJYdUQTb7KpnOE0PG8bi3L/Pui2uWO2Ll8uQb6yq1XBB1xYq9WIcJmD6Ki+sVDk+mKFvNctJdqEWmQROppEQUMxeDYylDGySLft7fsmzFU9Uk7pQzKiabnQbG7R/u5j3ujwtuo3+go5JQvaVuFc1fh6wa+w1EsPLUfynsV1TH5nqwj3i/kPzXNMtrU8QNJiT90wHGeHg6lFx80W7ievoq8tp70u+GBF7kxNx9EOF14oqmNa91j1+Q5rE+G9KjEiXPM5FSs4B0taTF+YMKs9wJDucfVUKWEI3Fz8/dWRaw3TZY1D4xFyjySOKlbS9yf12hb4LAkuiL3J7RvJ5KTEY9tK1KHO/mNwPQdUG1vhGVXLDOHx9PBU9TgHV3CzTy5ieUJVzTM6ld+uq4uJ+QHRo5BV6tUuJLiSTuStDsE6MdouUrPQU7cC8Qaf4Lzb8qSWqak/SQRyKDLBTjQJ3EVLBbm4SfwrxF4jQxx8w+qbmGyjx2viwxE46y/S8PAs6x9Qk8rr2e5UK9At58vVcpxeGLHFpEEGFQjTKy9leLFsEnoYzSQ07FMVDAxicM5kGajR80BbgZpF6n4bxD/AMXQknSKjbfNBKKabQ1SdpM7ngq2ljW87/Ur3MawqN0TBF5ifVUMPUvEclLUdcA9x8weaiw5pOLKn2Cn0XDv3/tyVZ7IVx5LbtJ7g81EQHt1NPO/Y9CElbcnXYElRRLrRHvKB51lmoGEffRiZVStR1Nt/ZClJNAnKscTQrSw9HD7wn/LcxZj8G60PZEnn/4S1xLRpaml9nQRG3Pn8yqOTZ6cOSKYEOF5XdhWXEmw8cafPQNxVfS8sbYCZjqSsW80jqJBkuMdlifSXBjxtssZljhVq6mkRFM2sPhEhEsiwYjW8avKT68hfleL9ks5Q7zBtocY27WTXmOIFNgps6NntH6ylZ21NRQNr8mRZlmoGptJoaHfFHP/AGzzAPNBnuW7lE5biqJpScmarxy2haogTGhSNWoXrSgZhdwGILHAgwulcOcQCsA11nD6rl+HbJARakTScHsOylyJNhR5R1xlxCUuL+HA5pqMFxv3RbhzPmVqYMjVzHdFHwbFBu+wqOLObBWpCbuLeHtBNRgsd0s4KgX1GtAvKanYLj4COMpEUGtas4feNQt5myR6tvf5KTOcQ+lpbp35oxw5RY3C1KhEug/WB+qX7cnB2NSSdM6Bl9SWhw/MJ7AG6mxGIbG8RCVcgxdSrS0iR4Z03Jm9x9Ci9TCEsgzMXjnPdQxbjwkOfZ5VMG4F7/O6loYYCTzNj7beqBYjEva0B0nYA8wBuD12R5ldr2BzDIPTl2I5LWnjzJmSdlPE0791WItBsr+IfI2uhmLemTSTsWc54+pEVWHkdQ+yWA0pz4uw06Hcg5w+YB/RAKuHGldfTT/iQyU1sop04DO6xaGnKxN48gRztKjbJS1lVr37Mlx9hYepKsUseaupztyST73/AGVHF0Ty9+/dbYCkQfVMyKLV+QMnHBeLloVu5q0U6EGLRSQo4RGGwXq0aV7qQMxI3dUgLx+YO0xKrVKklaxKJQXkNcIMcO0n6xUDyIM2K6tlmbsrfCbgXXFW1nNFjCKcL8Rfhq2p3wusUvNic1ZtHW8dTDmkHZc/zHDnDVtbBICcqGaMrM1McCCEr58SWuIEgLnY299GME5pnRrRIgBFMkx8YeoDtLe9i4X9EtORvh2iXywCdZa2I9yfkrMj2QYUPlI6FwzTAoggnznVci4gAfZEhmEGIWYakA0AAAAQAO1huvHYYHl9VzXJ+B75dgzN43PUmQeu/wBfuhmArGm7U0kdRyIPIo3jMGCI9fr/AHQR1AxbqopScZWuzdB6liw8SLciDuP3HdVccGwosrwxhznX2A+5vzUmLNiI5LppucFJinwK+ZZSaxjYB0/SEKzbhJ2nylT5xxR4NXS0bXJ79F7heLw+xhX4G4Y+hU5cF/h/hCm/BgVAA4ky5eI057n4IeCASSeey8VapqwbOW2cpQwQosnaKjgCd0dzfhd9JgczzA9OSGcGVThuVi/rn1Wula08K4OMrXGAgHkhrmidwfk3WpKF+Meqnp1SmPG0DtLfNa1HLTxV4SgoxI0K9BWjl5qTKNkr3WUYZKwXVmlSstN0GkT5Xj6lE+Vxg8pTZ/xgOw/hBsudMpPpOlwC6NwZlTSC9wlTT7vyZViW9kGE9/6fYNrRrPxOLg22wESZ9/qhHF+T6KmposU1cE0Iw1Nx56iJO0kNiP8AllSaiXwDxxpjM+I69+6gLiJlWXCAAoMQJaoq4GEBaCN+6BVMYGu0u35E/mHdGH2CD59hpaDfr6fJSyW7sJ8chXLKwfSOwLXEfOCP1VfNakUnOnYIFlObimfNsYa722PsouOc08LDOA3d5R7/ANl1sPygor9CJd2c2zLE6qjz1JVEEgyCvJWSuxGO1ULOr8CZu38CS93wuMrFzXL8Y4eWfKbxyXiHo0U8sxJabLo3DHFMENq3aeq5rlL7roJwrfDEAAQOTbiCdTXA/wBNr9uaZN1KihTUHQ1cQ8OMqgVqLR3A6JCzDLHOJa0bbyDb5broXDeZuDNFxGoAdhoAPf8APZVOKMtfTcazKZ3EwDGzr32QPFzZk3u5RyPH5Y+i6HjfYjrzBB5qNpTjmbfFc7UwETaR/KSBfqQZnslLHNayo5rTLQbXn2ntsmSVirs0lbteoNYWeIEG01RK4rSV4XytZWJGUWMPurb3wFXwoCsmiXbJU6vkK6R7lrNT11vhWnooCUicJZWDVAN10bHN8JllJlyK+DSfAPzWuHG9wFZ4Qqzqa2Ia6Y7OHL0I+qXsXmI0kkoTw3xmyjjmajFN3kcTYCdj7FTe3LJdG8cqlydiayVpiKKiy/Ga5BGmCR7bg+iuVRa3/lLjj4pjqBGLoGPdUq/nY64gAiP8KMVx25qq6mB78lLkxuL4GLlHPcTQ0kgb7Rtf1QnP2Pr0AJl1EyRzLDaQOekx7SmXinDeG6f5jbncenZAqeoEPaZg8vrPsqtPNxe5k8lXAmHCkciojTXTcXg6b6WrSBa/KCkXMmNa4gLsQyblaENVwCwYWL15WJxsHNDmG4IPdEaeZGIWLFROKatj5LyMHDuaaHtcLFpXZamMZicEdQBlqxYkUUwPn3NcF4dVwA8smPmqZWLEceiZ9kDyQtRVKxYnpKgkuCTDtc42Eq62iRvusWKfI+aFyLmBwhcR0R9uEACxYudnb3UIb5D/AAZSBqkyPKmbiLMGBt3DbqvVinnFMogvgcnz3Otbi1htN+6D2WLF1McFFJIDyPXAfGTqTjQquBpvHlc8k6HAQADyb25LrtHFNewGdXobXP8AnzXqxSZ4pNV5K2uCRtPU0x7+uyGCjBGt03IEi8jaF4sU2SKT4MQr8e1gNDZvLj3iICT8PiTTfq3GxHIhYsSYpOImfZd4mzdjMNpZJdUHljYAESSfmEgurk7rFi6Oigo4uPti8hoXLFixWGj/2Q=="/>
          <p:cNvSpPr>
            <a:spLocks noChangeAspect="1" noChangeArrowheads="1"/>
          </p:cNvSpPr>
          <p:nvPr/>
        </p:nvSpPr>
        <p:spPr bwMode="auto">
          <a:xfrm>
            <a:off x="1676400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4" name="Picture 10" descr="http://www.eplanta.com/Customer/Egreen/filearea/Produkter/Trad_och_buskar/LONMAAKR/1._lonmakr5_org_ep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281612"/>
            <a:ext cx="3528390" cy="26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5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9" name="AutoShape 7" descr="data:image/jpeg;base64,/9j/4AAQSkZJRgABAQAAAQABAAD/2wCEAAkGBhQSERUUExQWFRUVGR4YGBcYGBwdGBwaGhgYGxsaGx0cHyYgGBwjHxwYIC8gIycpLCwsGh8xNTAqNSYrLCkBCQoKDgwOGg8PGi8lHyUsLywsLCwuLyw0LCwvLCwqLC8sLCwsLCwsLCwsLCwsLywsLCwsLCwsLCwsLCwsLCwsLP/AABEIARgAtAMBIgACEQEDEQH/xAAbAAADAAMBAQAAAAAAAAAAAAADBAUAAgYBB//EAD0QAAIBAwMCBAQFAwQBAgcBAAECEQADIQQSMUFRBSJhcRMygZEGQqGxwVLR8BQjYuHxcpIVM0NzgrLCFv/EABoBAAIDAQEAAAAAAAAAAAAAAAIDAAEEBQb/xAAyEQACAgICAAUCBQMEAwEAAAABAgARAyESMQQiQVFhE3GBkaHB8CMy0RRCseEVUvEF/9oADAMBAAIRAxEAPwD51+B9At2+xeCtpd8HgmQBP7/Sux8S8WW2pdsKMAdWP9I7e/SvnPgPivwLpYztIIYD7j9RWni/jb33k4UfKo4A/k+tIfEXez1Ohh8UuHBxX+4zprH4ht3GAIcXJkwAU5keoFOeI6ZTecWpJIgKTzHv9a5jwjRMxU2j5hh1PJE8r3EftX0DU6EKouKoYsVYnBPmIO3PTMVTVj6gYwcw835yda8UcWl+IJnkYIX9Sy+4pO74JptU8LvV2Ewo8hnrJ9q01dy3dfatpkuzEgAFT0niQetRfFdPessAu6BIkd5J/YigRfbRjcq0P/ZRKOt/Dj6dWtAAyCQXEfYjBrjRYYkwCY5iu10v4p/2Db1am4hwDxcU9wTSt/WIuJZgCFDEANEHBjtxTULDREyuqEWp17TkK6Oz4CTYDK6PFt7jAEArKgAZPmPt60HxH8Pwd1sg7shRzXh0Vy3ZYMpUwRB5y6f2pl30YAXjYYSKtVvBb5Qndplvqf6lafoRxXR/hb8M20X42ogsflQ8D1I6n0ro7mqkHapgAnAj7d6z5M4viBc24fBNXJjXxVzkb3hfwblpQjKrXt21s7ZTiRg+/apGk1l+xPlOwnIYHaYn7c117fiJbgtoGIDkEAjLBTgekEk1PHhV9g6reU78/Dbgq2YBPB6dKJWIXzRbYgX/AKZ+dSFpLV++GFoMWd5bb2jqegzTDa6/pEVQxVwzKesFSpx068iuu8M11uxaa3ZIUsN2xslH4cMeoWI78d65v8VWbxtK97axDwGXgqyz95Xr3qLkLNRGpeTAUxDICSf0nN6/X3LpBuOWIwJ6Cqn4WtCXbqIA+szUM1Q8H8U+C5MSCII9en605h5aET4XIqZld+p2/wDqRaRUHz6hwD/9tDub6Fgv/tNfOrz7mJ7kn7mrfhOua7qQzmTBj0wYA+9WfAfANJdthSd14DzDcR/7f6hS7GNdxz8vGZSV17XOIit7VzbOJrrfGfwOVUvZJIXLWz8ygcsD+df1H61yt22APWmKwYWJjyY2xtxcQfPWsrWvKKLqN3GgkRXmm0rtLKpYLzAmqOn8DuXtR8ICCPmJ4UDkmuw0n4esaYYuMx/Md0L9h/NLyZQv3mnB4R8vwJymj8YIZdohuOO+DXboLilYZfKQCvXBn64pXxKxvVGWzuQMCHWAVg+0kd6c0SEefdiQACOoc5/Ufaks/JbqbMWAYn4E3J/j/gt743xdkWy2QWAYgDBjn6c0bw9fKPi2w3Yndu4HUnP2o/ieou6gEqT5GAaIGOoiZiK9TTG2qoxkqAJ7957xPNK8xSjGqFRySDuRvHtMly6iztTnMD1Oe3Ne3fw8zJhhcRjK7Z3Ecg5FOeM6W3tBcyZiB/Tyf4/WnfDrgaydnyqZX/j3Hp3+tMLsEBEz/TU5TON0to2dQdyvHbhiCRgV3Xifg+3bIklZAJkiGGJ61CNy/fdXdZVLoIJEHbuBPvVz8TeJO+/4A3n5Z6Lk/c8UORmLAD8Y3CiIGY3XpOX8Z8cZBuUrJIBn5h9KV8TvMB8W1fa4hXvBV+xApVtdZVil6ySRgt1qfYkJcNuYLKFHXmR9aeqAdTK/iHfs9/pKd83Dc01zaTADNtXAzmY44mmdd+FLrG5dDYLsEAzwxEE/l6RXQ+C6m6Au8TO7duxJ8o475xULx7xm7YuFFWFZQWGYJKxJHcGc+lTkxNQuGMeZrMg6tbtr4clkbaTkkHLt/am9Jrbl23dt3G3goXWeQU80T6gGlPELu7YWMn4a8/WrX4H/AA5/qGe4X2LaiRE7twbHOMA0bEKLMzLzZuCXOTNF02ie5OxGaBJ2iYFP+OeAnT3Tb3B4AMj1AOZ96taJfhLtQkdz39astqxG+H8McrFTqpF8GsspuOVI2W35H5o49/SvdbrgVt3FUW3Mhtg2g7SIYDgHMY7Vb8Z1RFm6u4kwpPu5ET67ZP1FcvrVgIOyA/8AuJb+aoebZgZkGJigN/5na/hr8X/FK27xi4D5LnEnsex9etcPrnm43TzHH1oANYTVLjCkkSZc7ZVAb09Z5WVlZTIifTrOmILOoy2CT6dz/nSoOrtXbt9Qu99rCV2naP4PvTy6a9fcoGItlFfdMQSo++ZEVW8K1161bFvah29e4/qJ6k1lY8LPZnYQfWUKLA/5mvhPiGqZyL67LSCdsRPQAd+lEv3oUblZS1wkeg8pz+tPW9e+S8QoYkAYgCR9QYz61D1njDOPQcDoJ/njNLTfQms4iFokn7zfwjTG3de6zxuwV6f+aNq0uLdXMhlBx2I/SvNGd6BXOCQZ5POfrVLxDRKm1gSUIw0zAjA/zvVc/MbgHDxUAagV0qlNrDcFyD1780joE8pRVI3TtA65P3/6q3qF8yknBWZHooP8RQguQFxCFc9JDn+RVc7WQYeL3Q6krxLw/wD2ybitMjknP96n6zVuot/DJAnzY/449+DRDq7jja7FwjEA/QVRsaZNo+IrEE8r0PQ/rR8iv925GxY2wX0ZwHit25duS6Q8QQAc+sVb/D3iBs21VbQLuxljyIjPGKueMae6jA2l+IYjMTHrVHw/w8i3uvKFumMg8DsRxmibKvHY1MuLwrq9od/b94z4deRhaFwA3Tc3giYAUEZ7k/xUDxK4925cySSCq4ngGAB1qpe1qhswIwrDIB7UjpvB77jdYuqrKY7zgER29aUrevU6hARbqyZzg8GDlPibl221UqBDbpbGfT+K6zwC2mmUqAdjsPiDdnEmN3AwTOD3rnvHPGbgO1lK3AAQ44IbzMY7yTBHatPBLzNadXP+0W3E9SYgie0RNOcFls9Tn4GxIwRB5t7PpFfxLaZtSzchgrCM+Uou3Ptj6UZdStpFdxOBC9yOh7VSPi9q2m9cqDs8uYMTHpj9jU3UePpeDWyrDdgEgNnoY5+1EGJ1WosBMBYq4sxS1a+LYbc0NdvAzHPIjH+YrpLH4f0WrtbrW7cogncd2OsHEVGuaVrSBeWQPx/USqiPuaX0x1OnYXFtusZmMEdj6UTgkaNTNhbifMlj1iPjn4dfTnPmQ8MP2PY1JivpGp8STVaeR+cEOn9LRj6SBB9K4TS+GPdcKgJJ7VeNyR5u5PFeHVCpxmw3UUW0TWV1Wn8A1aqBbVAvOSs+5rKv6i+4ix4bJ7H8p0el04CJb3blAM7fzQZH7n7UzovOcAovSeT7f90r4RoyvmshiFMw5AmJBra6wW44yFJlPrnpjFYnHImd3ExAAAqVLvh4IKkc4PIn0qDr9CLTldrdvNzT1nxBlYbX65kzP0prVuD5XHJ8x60CsVNGaCQvcW8GtW7mASsd+54zVm3YhGssN39B7mOPrSngqW7Vv5hk5yOT+0U3qz/tsVMsoJBHXHIoXPm1BomK6i/8MAlcKo2zx2z37Uppma6/lYLBBgjDR0+1EN5GUJclQY9ft2ra3YCkbAWAyc8cgZ+lEtAGDlFAR3X6zaSEtiI5YYP06iol4yg4ADboHoxx7YpzXHAhipOYJkc8UJtFuXpgZ78k0SABdxD+bIAepo2t2iRj1Y0odRcNzzBWWAZ3ZzimtN4QdvnB2HqTSH+mcKzWhl3A82eJiO2DRKF6ls+Qm2GviM37hI2JawCIzxCjOck5ND1muCWyFZlBdTCmIuBY6fX6UG0txENxyQQ8ehMCfcD+acs+KqQweIKiTtwD5ox7sKOq+ZVM63dD5/Gc4119XqRbuAbbRIJAg7FPBP0An1qx4vfNtbdq0oDufIAAIExP1PU+tNL4Wlu89weUOu5vT8xPseaJq9Yq2/jKhZTjesHjoeqj3oWcFhQ1+8HHhKYzyaiez8fEl6jwofCdGvFi20wVEq46yOnzDP8AUKzwn8NWV2tcdt5MrwAII5HPNFua74wVhtBA5kbgDiD1rc2MXH3qrL5gsZgzMDsII9j6VfNqomQYcIPKrHvKZ1rG67JbSGOZEnA7+pJOI5oDa0K6ShWWkqflaOgnvxBpBvELiOFczJ2+UdfYcUTVOxO1wYA8w6+g9O/pQVbbmnkoQ8PynJ+If7VzdbfaGk7V5En5fb3odp3TKKfIZZgCQpPQnv8A3q63gltE+Ltcb3baxywAAiJwczmJxT/4Z8aBZtNcjzTsbiSehiMkde9ai9LYFzj/AOnJYFjxB69a/wARzw/8T2ntgudjcEAGPcelZW2oZLJ2GwzdiigiOM+uK9rFwU7AP6TqjIyiiwv7H/MoaHw4qXZzJAkRxPWO/v6mldVcLoiAEkFo4wGg+/SjJ4ix/NKgHsSQf6o4PY546UoLjIDHXr6e/aiN3cNAF1+MKNItpchW795oep1qQ+4MHIAUdiSM/bvWq2SzGMwJLHhR3NTwwBJOd3T6z+4q1F7MIqXjmn/3E6z1A/emEsspABOSe5bgkCOsxmpVrWbQNoIIPI5/7roRae4itIRh1OJEZj1oWHExpAPxFf8AStHxGBnIkjAHYD+aZthk/LCsonuOxpTU6W7AJJgjjmenTFM3NIQsljIG7Pb+3NURejF3VEbgNZo7i3AzEQQIjMnmPeaddHRQbm0ds54kyOYml/CdSHuKi3AZIIDDgjtPOJ4o1xPiM0+dyoaScAkjnpweOatjqjEY1prH6wWsO5fM8AjpkR6+tLeHakqICBwflBPHrjrSep1JD7AxkHaeg9gOgFPaUBUJtqWPVv7Dk1P7RuPKmqEmeMass4tqu0LgKOJOSfWmLekDKbKHa8biT1aRtg8xBOI796V16PviIYASR0nPNaraYOyliQVJUz2IP8U4dD7RT+ccftKvh7oWe1eEvtAZTiVA5WOcRNLXPA0UfE07naecyCOqkfpBoevLXEAwzgCHIg9+elM/h5H4Nv4JidxOCo5MdT6/al7osD+EWMaqwRhr3km7oVS4T8NVYZ2sJXvkHpTRub87bciYhYgEZgducep70/4n4a4u2mdgy83DHmAJJAj0EDHUmvbJ0zz8NWQgwpyTxOQOnpRlrW+4acFagtSag+IUtqAjTPxJgSxIgzJEYgjufpUu6MNvgNa+EMiZPlAVjuHMvupLXXRahQgB+Yk+aZEDJHHP6VbtNuskpABtMp91GP2oWJ1GKnHzzmdbpiqLLH4QaSR0DQJjtgcfzVj/APzli4hcyHsDkHDWyZVp5kHE9orn/F/FGSztAncSJ7YBmkvDvxa1uw1tgSdu1Wn8pYEq3cYxTeLkamLNmwq5RutH/qdhfcMRuYAgQZmTHXFZXznxXxt71wvO0HhQcAfzXlWvh9bmd/8A9NgxC9TuWhLcKCH3DJ5KkYj615bVtuMEYIg5kzgcc4J9etM39OGhlaWHQ/59qMt7Y6hRueM58q9YHr60ktqdIWx33AlXVNvyn/6gnMsYE/8AGI+pPWp2o0xVip6T+nam9df5BI3ESI/k9q3/AAxrPhXzcuDcFRm7+3cTUXq44ApfrFz4YUUB1KuwDJ3g8GPWrV7XbgE5JAHpwAf16mpms1FzVagv1bPooH8CsGnJ1KWXEoxEwfynkzQsnIy7Nb7lPRwi7S22AZVvlwTII6EdaRfxNXYgZAlVyTgjI7leY65PpQvxHqbe4qk7phmnBjA9/frmp/h9oFxnHJz2ouFeYwVW1lrS6JRuwRgQYAeesf0j3k07ZS2jBQQW2hoziBLKe5PQ0lqby7RtJYgdzj69fY1P1XiRa4pGNuCQM5xn16ZoFBayYNDQEG9gtdYwfMxIEQQCxifX0pi3cCNJkQD7Y9Kw2cBhMjJkc+1MambTsUWABndBGYyCeeaKw3ct2ZSABENVeCpPW4xP/wCPT2qh4PbS4oOwCGFtWJjc1yAZ/wCKj9WFRLlm5dZmPQFvSFEwKetOtsW1JnKkc9XUn0zA+kUwgAUIDtakyjpdDb/1DWr1xVgEA8ruHyrIxHrW3h2p+J5Nsr+c/wBIBLKFEztDAT70O2oTbvXEyhYCDtxickcV7oDpyHe4xlRgLhjcJx1ysjnsaV8CRmJHIme+Oa9dpO4EtgiR7T6Dikm0LJBtQRGFaJyBJn5WzxB4NaX7S7d24AH5mBBnrtX9B9+tG8M10N8NhiBtJ6E/lPrx+tUvlXW/eW+yLNe0nX7rult7kSQ0DsAxUSOhgER6U43iJs6YPujLERHbbHuciia7TO7E28kNlTwQFE+xmc+tTPxB4Q9xABKlQSqnAOZIjo3r1+tMBViILM6Y2VRZH6/P/UB4F49bvTYvqsMfKTxJ6H17Go34n8COneRPw24noeoNRnUgwea6PxHxG4+kFq6pZ1CXAwEwhmN56GCPoa0cSrWvR7E431RmxlcnY6P7GczWV6tongE/Ssp859T6vrLyhoBCjvH0pexqNiMRBVmwepjoO4rTU+HgOSxBHpyay7pisbhCAYBxzmuWKqp7FVAg7WmDuCxJPYccd6N8C2qOEJ3MI2kzgN3757VlnU5krKxAAx5sc+gE/cVpqyrEfDJUhG3DEmCuAf1xnFGLuotqFED1grWuNpSAPM0jPaf3kfoKeZFChrjktsldhiMGRI5njNTdO6gyQGIPfvn65MVQOvRhDrtnqBj3Hf2qPYOhDB5Dckjw15aRgd+uelNWLCzgbR1PPAmPtTV20loglgUf8wHOP/H60K5owpCg7WbJ3HEcg/YxRcy0FhG9Lq1RWB+UCQe/tXt7TEWjcCECeT1PU/5zP2Ra8FG0oCzKMk4CxggA88VP1uqbbtLEg5InH2oRj80q+SXKZ8ZQm2gJKgBYIG0H+ZnmldbdLkFjxiMmI/SkNNo2JDRjkbhgx0qxa0ge0VChLijcfLloBHlYkyP+PejYKp0YA66kv4Ann+f2phtSFSA0kgSDPQjrHSKQuXYwMd/WtrSwJjnA++aZx9TI62tRzWa1LjhiCREHPPtBkfWgvpNygoY9Dj7d62Ont/FUNw3PoT+/tVTX6Qonw3AJZVdCDlRLAAjoT/AoLqqhcdUe4vpfDWtANcUH8wWZE+vQDqfb1oF/U/EdiQcuTzgfIs4/9Jq14NaukFLpAVeGY5jP3qJd0zTh1kYkckGImOuf0oVuyTE5U5UAf3hbPi5tMduTuJlsyp6emAKu3L63rW9ROMjqCBNczqbJkSI7kcY96ft6f/TXEZW3LdRXZT6yIB43CMVGVWFjuWrsjV3OR8b0H+8SOG8w+v8AM0fxTxa7eVELEhbaoQAFU7IiSMt/eugfQhmJiRJie00K54XEkW5HWORWq6AsTkMi5Hb6bgb6nKILqiFJUdhxXldavgxIkDFe07U5xZhqH1VxlJ3QSD/UD69KJpGN9mY4Vcy3A9PeldQrqwLKIO9oJzxnd6x/gpq/cFtVtjheQOSTkk/tXOPWu568G7j1rQKMKUJOSSTMHr+8Us2g26hdyjYNx7ggRPtkjFCu3Q5Ziu0sZxzHAA9AMCtdRYZVUyYZTt804ET7dPtVLd7MorqD1GsU3ZRVAJjIx70C/aZnIC8mAOmfXilDcg06t8KgaWV+84P0ppHE6jRQGo5ZUKptXZYq5hByCJB9wSP0pm6m8fGYiFXbAHyiTzxJBifQVFOpa7e3kCSZPbJJPtyaffxZrhCEBUUcc7u36SaWyEG4n6l6PcY0XhvxFbeSrRKqOF785+nSmrPgIVBfW2WtKfMzQYYHho+UZ7UlY1m5d8FWRsHo3Qj3ih//ABO7avP8JjtI8wnykRwRkHGIiqAJv0ii5VgF2DPfGteoAgT2HKx/b0qI2tc5LE/WugJR2HxbZIXkqDtggk+xmharwreu9AiosggYMiPv78c0SMqiiI/vc58gtx9a3a4QAAZUZ9ieau+J+DBbYAU/EUBpBlWDAHpj7VKTTAWtxE7gYIJBUg9uoiaYuQMIDa809dWkbSGBAkcgf53qyo3O1y55iAAMzgQJMftU6ybfxMDExH5SJ47jHUU1r9WLcpbMhhleV6/fIH29aAmzxjRfcd1G7aSoGAZ7iBMRHNT7XiiqVlYXcSwHMjA+mZij3PGfKXW2OApyTmIk+5o6eFB7jb/K2xCNsASROZB9M9yaAKAPN1FZHbl5fyi/iLJtLqQRgCO5z+00u1wuLU4GQCcADdP7k1trtOTAIIz52n5oGI6d6seHWkIKsBtgEbu3UTRLQAWFkal+oBdRXUIytyNvYKftMGKpWbCld6AqfX9j3FaWUVLkF5RhhGyewI7jBoJ14QsqW2CSeRz3iSI9qs2VoncyGuVqlD8rB/eULOtBmUAIMHPX0xxWUpo1Uos27kjGR6+sTWU4c6mB18NyPc5C3cY4k9evoeKYS+zDCF46gfzWWtOFUuCWYEFQOBkZb9acbwcmIctxx5VGAYn+1LZlncowYtlVDbDPWZkHpVFvElufDBAZwH3EzAlTEDg8ZnvSniilHWW3MMsBP2nrQddrVUkWyxU8bwNwkcY7ZFLrlsSjR0YCzaCXJYbwMjtiOnX2rzWubrTgSesUudST8o7wfqKCpk+tOCn+49weWyI7csm3K8EE7vU8R6indDoUe0xlt4MD+mI/U0qZ8s9Bwc/v6yarWrx2gHci/NAPlPfy8A0t3oQVB3U1TSMzOoYlSA0qMyVgkT08uacs6a0tuVujO7cCogMvA3Z5Ec9+ama4m3tuWju3nbABOeRjmR29aXN7Uo29h/8AMWTIUgq3cdJoAl79JY/WVx4ubmAAo67esYn+9aqrebPm+VYggyenrSPh5ukE2xuCxKYxPYdsdKdPxNoaEjJMjzKYzM0DCjuPFVQhX1YQDdK5MLye/wBJ/eoh1JayyxGwMDjOTIk/eqdzwh2811iXI3KOAesT09qQa0qWrsg7ziQQVKzjjgg5q0UCIyvomKhNoO5D5j5SeRtmY9Til/hm5dCoI3EAD/PvVvx53ZE3LG1uPf2ovhW5LbMEJngjnyycf50poyav1jAprcV1o+C21SIXytB5PWR6EUfw7WuzO2DMKD6BR07Yre/ct3Liuudys1zv5REH6kGgaDTrADbglxcEYOTxnBPGKA0R1KDcjXtC6pYVgcTke4PHvnjsa91CsbG78yMCe+04n2mP8FH8Sg2CSZKkKTHJBjdHTr+tMWiDtRxtDLAHRgRnPcdqpADUmTL9NOQ3uSdeC9pLuZHlJ6R0ppNaUIbM9STn9eleXtO9nykC5YJyvUCZnvVO/ZVwAeOad9I+h6mHL45NclsG44jyAe9eUIN61la7nAM47/VhCQuegnIptmvW7XxA5AJAKnoWkjB4wJ+1F8S8Pt2h8aRJ+VRwTxPzE+tSF17FhvYmTnv+uKxgB9gT1wJrcxNQ7MWksep9KEW2kzzVDxDU4nInjyqJH0GR61Ou3JMzJ64piG/SCTR1PbR3HJj96d1CFFErt3CVnkjifrFTBTNzUloknGB6DsOwoiNywTe4NrhkelV9T+IC4AuDcyiA4gNgcEjkVHGDNWl8Ba3Za6yhjG4bsiPYdfegcCTkJObWM2PXyqDgHif+6s+BeHA7yWDMsgr+UgdQeT1HFTNZqviLIVFAiQO/E/vSNm8ykMpII4IMGqK8lrqTdy74lrltOAgAImQGJOe5IB+lL6bxjE3N7wZVS3lB7nqY7cUJ7IhS0Q/UZ7SD2bND1Xh+xnUHcAfKcZBgiR7GgUKRuUBUJf8AGrjjaXIXtP8AejN4efhSGHmgQSOSeV7jvUwNHHTvVfSaY6hCdu1lEowEKYPmH6g+maJlrqWwBG4xqdSotXfiEm4DC46HBGenY1Dsay4SMljwBk/YVY0jm6oJA42lp5Pb6j9c0ZNb8KGVASpkCO3r2/iaSr8fKRIwq4uPDb1tDedY55HEhgCR7wPrW+o0ci2M7EMOomROZzzPpxVE+LXr+l3MV2s20qCQNu6JImD06etWlG1AyxNxcbl8s+g60TObmdFBfn8SPf0+4BUHlAweIIHljuO9SbVu8iutySFIKnMDsVP0q4GK+VlIPSMj6dfpQrl2fKu0k9JnHWY4pXIkGZkTL4fIFG19/vN9FqfiLP6VubZHSk7FtwcILfqCCDHQiac1OqZV3RuH5o5HqO49KsZTMufwJ5kYyCPv1NQSeleVug3AEZByK9q/qt7znFSpoiQdRcFtGUw24bRuJYjnK8AZzxUSzY82QMQYPXr9jR0Y3CcSR3jp2misJ9aep4ip6oGxYgfFIN1tnyT5eYjsJ6TNAvWCI4yJ549D2NWbc28XEDCOwkYwBUNySc80SNcsioRtIUI3480foc0Fqo3r26zamRtbnuD1E9RxzQr+k/21uoDtJgg/lPaetEre8WjgkiUNH4ROl+LuTD8E5EAEfeDg80LV/iNrjNIgMpWATAB/fgfalrKube1Z8/QHkT1H0ml9PpGY4B/t70Ot3GVuOXrNsWjAO4wZJ6e35f8AqtPD9GHgk4BG7oMk4B6Y/mqFvwwvaEMTE9pmeAe0Rg/pS2kt7YJUEFBu80H1Hvg80rno0ZLIIBgLtxrN1gB5ZkA5UqePeq406kqWU7SRIkAiR0k/oaHesqNMCVEsZSNoKQTAbqQRP6GiJqfhjaR8QuokEeWPyuGPUExPrVN5qMrkCKgfHvw9suE2T8S2RukCCO4YdCKd0tqLChLhQqQ5zzJG4+xAH2pXS6m9EqGAWAQY/MYA5k8dqZ0FlbaqL64QkcjBaSFMH3P1FUeRABMrkDqLau2qIRuZFLSIE5iRBnt+9IWtLcJld7Y68GRH+CaZ19kFQxYBZYqsHIJ5/T9q90+mDKV33DjIVQQQMiMzPrRL5RuW9nqEayyWUXMboKRmQZz0M7fXmrlnxH42nCkx8OZHJAP5gO0Ex71H0jhlUKSAhJOJPBAng9e9bWtKqsHuS6vOVkbTOD6f9daHXrKYEC5X1t/4R2uwIwVuDjgEHkz61P0DJZ1QYgm2+Qq+oOAeo9O1NG1t2rJZTlGP6g1lvQNqPirbJV0t7wAfmhiG9sRx3oF0SBJZZP3m112YxbI3d26RyDxmk9fpmuWFYsouI5mDiIGfTM4NJeA6a4rFiGEjC9W9fQDuaqXNJtgtDEsM9gcRHXOZq64GZDkxDMQvfrPPD77/AA1Hbspg5PqK9ptMDFeUs/aZv/I/E4u3lSJAAPQSSf8AO1YlliYI3Ecjg/WiaeztVt6bpHljoe+O0frXradCrMJUxwWnP2rbe6nRuhv0gzqZViJkDOcAcD35oVrVZEgEQffPrWWU8pIPA+v2r17+3G0K3WBHTP3oqAgkBujPbVxTbQEnyvGY4J6CazT3IIVnKpJBgT+nvQEsEozAHaCc9BBoTEk+9WFEThB7+BLXhV9lJcGV4KjGYif+PvRr+rYfKrIDmOkHrMUh4ZaRSfieYRJCnI/gxNO6LWpu2rmf+CxAyQQ3tMgg1ndRyJqaeZ6EUvau5bJCkoDmAeoovhm5g8DfOCJzn8w+tC8QvqxItqIBgEx3M9B1PXOBS1pdpkmf2pgUFeoQYmWtRoCG3EMwB2hTzA7iePaiaTSBgX3YBK7COuDGePSlNEDdIEle55A7GmNT4MACLt8ddsKxJge3tSyGqiZfJQdHf2mpuswjYAQSMdABJMgY44pYWbxCyGhWDAROJJmOe33rxdC6Gbbh1wTGY4ORyI6mKDe8TJaGkQY2g+XHaiVeOhFsPqbBqbKxuXySOpgcgAZED2rz/XFXLcGftW6KeUAYwSMmYEgn3HNC1BMCYJnLAyTjrV0DGqSKENY8VZWYgZbrNM3LjqAciTz3nt0kVNtITMAnbkx0HcmrF1Bc01uPn+fPEEwBnjAoWAuW7Kg2Z7o9ztsdgB03DJxOOlMaa3cVWYAASVNxphf+MjkGZ7d6QtugB+Kz4QDYF+Y5yDOI703pvFnW3ttgXUGQDyBkEED0pRSjKLArMv697LJkNuksZmc4yfTp61QF3Alsn/jie3NSPFCH04YWzbKkHPrgwO3GcUJNSWs9Swhh+1Wy+szPgxZhqXSXPGB7D+9ZW9q4SMCRWUu558kjVTj2hJhjwJgwJ3Tnr24ol/UblAZm7gkZI9+opC/e7fXAge1aDUEDnit3A9z0Y0NCNWnHIAHtz/1VGyouhvKxcndMCOI61Kt3gcmP2qjovESoJUGBE9vSaW4PpBDDl1EwjFLoiApO70JFUF8KslA28jyyTuHbsB+k1K1Lne5JILEEjocViXRAmTAj0n6UTKSBRqTBd2R/Lnm2CCDInqI9qet2rgKuVXaDMbgRjmamgT601pbjIJKyp4JXHuDRMNR8Y8QYMm4KqwR8uPm+vGKTEhRHJ9JoRbkAnbM/2n1p/VagJAFsKwCjzEkgiZMHAJx3iMVQBXQlXZoyhYuKlq2xOy4m4E/1SZyI6cfTilNfrjdeZwsbfaKzwa/aJb4gbdEgjM5yCDijOltt2yVYxAPHuO31pV0xuEmu4vqPEyPKmABmOpmTPeieHtJcm2pkSQ3f07fQ0nf0jo67oG7g9Oc0O8WuXFCcyAvTPf0pnEEakaiLjNm6LjoAIJxz3brEdP0p/UaZLe2GBmdx2/8AKBGcTn/JqMupA/KPk2j3/q96b8Pu3L5+EGEx5QcA7ZMe/aoyzNTa3GbN42zcVZKwJ4gwrHIH/qotq1duFJiFHlTEETIx/SfWmfCfCBctX7h22/hklRPLKAM/8ZBgd/anECfDQ3FCuBnIUnvBn7Ul9SY/MTfUn+KaB3BZc7VJKwNyxzkcgd6m+AttuSZyIxV3U+OlXs3VO4THygNCwCSOOME8GamamwFutshSXJwwIVWJiInirH9nEwyEHfVS5fQGAZg/NjpH/ih3tICQQfMue0A+3px60n8BmJZmZRA+XAMntkA81vaSWg+bbIV+DB6H3pdETF/SROKGnHv6xux4WAPKzAejGsr1rb9wPqf7VlShOf8A6rOP904Z7J3EDJmiDS+TcSBmI6z7dqf0Go2MMxPWmLOrNwvBWBnzTmT/AJ961fUPVTvNeqkM1S8JC75bKjmDHQx69DSd1BODI+32ra1fKyBxRMOQkY6sQ/iKqbkWx5SpOZnBzEntSSpOBkmmXuNAYyeQPbqKxbuxpXIkEGM4IbPbiotgRaMQD+k90ulYEHAYMAA3fmSO2KP4n4pPkWdqnG7J9aBrtb8R935u4EftXi+Hs6M+5cHMtB9/Wq+Wj9dzQKNnOZ/Sg6lmJl5JPU+lVdOVFh1IbcCCBAIPQ8Z/tQNLaQ4LIM43Bpz6j2qBoI+IDw75sjHWMH79661vwwtywbtssx5+GQNx+3PfHSlLOuSFQokH5QowGXsT3/XNTdR4wJhN4SZIng8Y/wC6RzZ26qWy2NGWLVjaWIWMkGYgYUgbe+ce9c/avEG4oWWNyAfeZHc10Go19pLJu291zeYIJgAxHmHIMAVC0WrXLPugszQDA4jtnkjn6UKA0dReWrXfvFdTZO99onaYkfqfvisueH3FUOywsSD0OCQMd4NWfCtKBZSSZJFxlXDAMfuAVgV743qWCssz8TAXsFYsD75I+9NGTzcRIATjswWi8RK2blqfMV8pGR3IM98j3qyviJOlGmvnzg+Rhkr83lJ9OB6H0rl/D7ZkjiOT1mYAzxnFWtR4aDZcP5bo82WneuSCDwcSJ9qBgLq4QqhqIat3LbGJEYjqROBTf+mH+3uJYN5RuyAw4H16VF0tp7jBFBJAMfTOK6CyA1hg8K6wyqxiSuTB7xmOuap1IoCOVk41E7V101JtsxhsgTjqR7Cac8OurdMbYdTkTMeoJpHWA3h8QYZSAO3r0+v3rFssmrEfmzPSCMn2q6sUZizYVyKa0w/OV7t0KSDmDWUM3IJB5Bg8V7QcfmcPXtJD2zdIYlRAjHboDH15pY6Eqc/K0iRxIEx9gftSNi8yGRIn0wY/eql24zHySBO7byAe/t/FaQvHU7ecMOvWZqr9prcKrDsSR+3/AIrzV+Hm3ZWQAXEz1gjHtS9sqW2r1PXj/wADvVLS6gKPhXFDn/k5IHYR7fX2oXYjqRUY+VuvSA1fiAuWbRgTO1sY7H24ma8+CSmoJUk24C8BVAycDkwT3pj/AOFq1jej9cjb+Y4iR19xRLAYHVWmgZO7BnCDy844iaDoeX+bkIPTH+VJmm0e5SxGSDHbirOhS0bDW2AgwQTghgoyfrU9LUXLYckW2CmB2ZSMTzkj71R1elFyAIXEgsDxAO3AORz3EmqcX6wseaxREl3fDiGZbYcsBkE5AImMR0mpxaBic1ZOkkrsb4ojoCI9CefSanNbIYgiCDx2o1atRygmUvC7KbT8WEEbiWGfYYnPSP1qTq7KFmNqdk4n5s+lXLHg9zUWHcuMECGnp1ntBipBtLZuKSd4HzdIPUVE0SfWFeqELpvDyLTljtEgbDIMkSGIHGODB5pFA7WwgJh2CAepOY7DNXNZtKXXO9XGRJyyuAOxDCRmelRvD7x+KgBj4QL8SAQogR6mjVrBM5/iL5jl6/8AyN3iqu3m+WAOuQBIHcCmtJ4slzbbvBSsHJwV5Pzc5pbxfWfGfdsCEKPKOv29xQdLaEw2zPUnK/52zVVqzNq8anQPaWwFCD/afIuDJJHIb1H7VppSpthLpBWAFOdySQWPqvWKm/6uWJSQpObfzW/eD9+MUK9dZiAN24Y2loiM4Hr70nju4OTkeo3pLOxmaBuMwZxE/ue+KcuIjpvKEoWgNHX+Ki6bXMQUYMSeDGf1pu9qNSttU+GVtnzgBTnpM1ZRj33FfUOJhXXrHbN34dt1RpW4QrArPkGZnuDWrXwG3CTiJAgACP8AIrXQaI3rLlVuBgygds8xj9O1UF0J07snxBdgZ2kkEAbsgHjpMioFI0Zmy+JxDIXqyfwI+1Ty8lsmVMjuRBPfE96yh2/DC3m7mcEY9M1lEF1Obk4liR1OUt22aD5vSB/gFM6rxS55lbEwCAI4H+fejaK8du0SSBLenapbNLEnrTRTT0dsXo9Q+k0zPIQcAsxmIUcmgSVJ6GqiWQtpTEuzT67YII9JB/Wh/wCm5IklRJP/ABPB+36yKgYEExOTJWXgYE+KOlsr1OT6kQVn2r2x4pNxy+figEyYlu5PuR969s2FNt90g/lxyaX1GnCtbK9VA+pQE/qKscepkzhjku9fwTe7qScSSMcniOAOmKdt+KKCDBGCGiNpnHygCMduuaDb8IY2/iblAk8z0MTimPD9JaKTG9hO4TjkgRH/AHzQEpN/FauvSN6Q8BLXzD5vyjvj8pHeh2NTtuLuyrE7i0ExtOJycQP1pzSHbdjcWR8D/wBW0EH7Y9frS3i2kUOvmhSp3HbkEATAHJzSBRNQmNLf87hvENS1p2UwLVxfLt4jBUj6iD7mp13R7bcOVjzPIg5CiM/p9abfRWNwUO7PiCCCJIEDt9OlGfw8XVIDXDtAZiANo3GBuHcxx2FEGqWQB00A+sjS3FaflAR55nbKmT2IOKR8N0XxFcoWNxYlVH5QBwesGJ96YvWF/wBJ88n4gxxIYDJH0pDwfUC0xLE/mjb0LRJPfApw6NTHTNkHrrv85veYsxU9Dg8Hnt1+lMu2y0mImd2MZ4PfGfqKXfBG1twJmYz9f861rq9buMNJAJ4MfxQkXU1Bvb+fjK3h724NvBO6RuyvA69zU7UagtdZgcTA9hgfSndFeHw1VkGTKxCnAwwYDJ6RSy6Te4sqhDHgmZJJ49jxNAtAmW/iEQ+b0m5ubYZWIW4Pm6q4wfp6djT+g1Fxi1s4dR1PQA/Q+lb2dAqb9O486ZIYQQY4+noetL6W/wD7u25uMTkHrHl9x1qWCaMw+MyA47qwej7GNi+yDe1wxIBYfT2gxW+h8ZFliV+ffG4/Js6SpBmSQc8RQNUy3AqEEH5i0YKjOAOO01pfO4gKoUGMwcBfertQZxJS072lBW8jXHUxuRl2wOk9fespW9rWDH4conRQJHrkjOZrKvcGpC0YVLJcsQzHAjkUC1pd7T8qT2+9F0ukV3IdwETsZmf6fr9qb1N2yk/D3GRENke+R5fp+tQtR12Z6rlQv84R7mB0A6R/PetLOp2E7QdzTMjG1uQfYwwPq1aNHlt2zuY8uTiT0z0oviN1lzdJJiB1Bj14iq5WKAmT6PE83bcjuxEAE49a9s6E/B+KMBOff4hH7VuzbjgZPp/ArLemlCsnduYR7wQPuTzTt1CzVr7ETS43lAjAmOe+c1lqwNpYMcRMeo4P1Br3S7mA6ggc8ev6zTen0ona3Lq0D1RpP/6sPqO9S/SVaBVaaWPEgIEbAGmeY4g+p5+9Navxhrj22QbSJGDOTtBPpnNeeI+FBJhYAUmZmSvzR9jQhoQDCsRuXG4QZjjPSetB5DuE735QalW34S6OjB0b4jYdejKQYP8ATkD3z0oGo8MdLLXg5i55iCYP/GVzInt3qQ1tkjdwcc5nH2OarXL0KgdiwUREFXXjhohgO1UbHzI+MP8A2ncm67iTIUN//M8A9I5pUaczHHvTWvMeQyYMgmDOIoxebc7QWJyR3J4A7+1GWoCDgXIt3A23CGMHABPbM+U9/WiDwjdDBpDTmJgyI3RnM0KzoWdgpBA5M4oo8Va23lbExGIgdOM0BB/29zWKJoRzRKFYJdTb/S2RB9fT1og1G03FEQcKwOQR7dJprTXGdZZfiLzB5juvpSGrsbSx2KocSDPbPtmkrs7g50JAKehjljWCGuPm4qETz0wfWhaTTG6q3J9/cYqGLwXg7v0Ht3NWtCyuoS1ca2xyFA3DrI7zjsaJlKjUEjHlHErr94xpLBDlC4PlIBPMQT/FZavh7YYEqDhl3YwM+/TFZoCg3CTv/MSeQf0imvhoREKBxK/KczmODMZHagDi9zHm8L/TpNkG/kCJ37FxTCXDt6SfXpnisp5m3E+ZSRgnmSMTIkZr2jsTCvg3YWCPzE4sWmLeWSQeRzVBQdkvMnoMGROW7e01lZRs1txndyKALmlvcQcQpOAO44MnPWqDB2tBUO/aSxByeg47etZWUt2oEiTiG0YkLpnPljI5GP1pK3fG9xJBIB58vP3X3rKynY9rcyZQPqhBN9BrdrYwZMQeogjPp/NU7VneguAf/LacTJOCTA7xkjPFZWUTaOojGA6794QbAwHz/NKsTBBQyQT0/Xig6XTi7cG1fLDCY6kGOecx+tZWUvoXNaoDd/H/ABNbLkXraPGJliO4Cifp9qZ/ELNaa0sSqA7X6gRAU+x69orKyrB2BF8KVviA1SC/pzdUENbIDCZkN1+81La7CjaJI6GYJ9Izx+5rKymKPSAzE4S0Z0niLNaOPPmDJJ9RnPH6UG1ojI3Y9D/nFZWUJHEkCTwmdmpTOs095V2LuCtEJAwekf2rbxOzbbTt8Q7Liv5THlPrjisrKyciConQU2zfE5G7tDFWEEHJGRTFnTISIYgg8jBHrWVlamB42DAd/MF95vrNKXJO4xtkluZGCMY9a10WqO5QCQQImcEA/r+9ZWUYHlqecbIxct6zrNB4GrJLai0GPzK42kGBjGD7isrKyg4D2iS29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9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1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13" descr="data:image/jpeg;base64,/9j/4AAQSkZJRgABAQAAAQABAAD/2wCEAAkGBhQSEBUUExQVFRUUFxgYFxUXGBcXFxUXFxwXFBcXFRgYHCYeFxkjGRcUHy8gIycpLCwsFR4xNTAqNSYrLCkBCQoKDgwOGg8PGiklHxwpLCksLCwsLCksLCkpLCwpLCwsLCwsKSwpLCksLCksLCwsKSwsLCwpLCwsLCksLCwsLP/AABEIALUBFwMBIgACEQEDEQH/xAAcAAABBQEBAQAAAAAAAAAAAAAEAAIDBQYHAQj/xAA9EAACAQIEBAQDBwIFBAMBAAABAgMAEQQSITEFBkFREyJhcQeBkRQyQlKhsdEjwRUzYnLwU4KS8SRD4Rb/xAAZAQADAQEBAAAAAAAAAAAAAAABAgMABAX/xAAjEQACAgIDAQADAAMAAAAAAAAAAQIREiEDMUFREyJhBDJS/9oADAMBAAIRAxEAPwDHq9P8WqkYupBi9K5ziDJ59aYGoJJ71Oj0rBZPTlivTYhejAmlIUTIPDqGWKjStQyLTIayseO1Rh6MnWgJRamoDYRG9FxPVSkutFxS0qiLZYFqHkpCSvSaogWDutQ5LmiHNQx704rZaYOLSrWGOgcEdKtIhWEHAVDiYgRRBNRSnSsYqTEL09WqPESWa9Q/aRRCWMclTCSq5J6k+0Vg0T4mWqueSn4jEVXtNrWBQZGKlAoZJamD0TI9NQzJepCaikemGKfEpY0E1HYs6mgH3rF4bGk06I2I66jTvS8JuxpMpXfStZdLYTisN4b2YG24726V7UOJ4izgBjmtqCdxfce1KgrKNRT6CzJTw+lRKK9JqdHnNBMbUVHQUVGx0jQgbhqMFAQvRkb1MZMlqGSns9RO9ENg8oqtno7EzaVXuaYDkRWqaNqYopwphbCkavTJUAamsaKBY+SSoDJrTWam3pjF1gMTcVcQYjSsfHOVNWWG4pasY0ni0LicRVeeJ360JPj/AFomPcVPVa0pvSnmJF+h0B6EjoD1NQI2tYdRLLDy0cp0quw9HiiYimWhHWr3AcGmxF/Bhkly/eyIWA7XI0B9KjwvCgwkzggr5bEEFW63B2IOlqKVujMpY5bUTHJQOKhKMVOhG9eYeY1jUWZNDzvpTlkvUM63pgAZdfxX96Lwpi6EfOq6VKFepcnHmqujs4ZYmoOHVtjWd4hhXVjcG19D0tUCTsuxI+dFR8YkHUH3FQhwz43adnS+TLsApVYDHqfvRrf0pVfOX/JPRNlrzLRQjpR4cswA3NGzz7GRCi46vYuSmyjz3Yi9gKp8bgnibKwsf3pWmIx+FQu6qNbmuoct4CGOysgYMNb9P5rNcm4BLqxt6nrWgjktiLDYU0YBvRQc68vHDylo1/pNrpsp/iso81dT5nxPiYZ16gaVyMvU5xpiWeSC9RFK0PL/ACy+KzFdAoOve1U+JjyuyndSR9KCQaBcte08monNOkARamlqjL0xno0Mojya8NNVSQWsbDc9Bfapxw6Up4gjcpr5gpI0326VhsQcmvC1RsaYWojqBL4xo8cHkOCbFkgRidYBfdnKNISvooUA/wC70rd/D34c4bHYBJJ/EWR55grxsASiqiAEMCCA4J6ak1pOIcnRiOCCWENh44yIznIyt+NyBu7Hc9yaw9KJccorBiOF4ZGjjkhaFAUZVK51GV9OjZgTfeuZ/EzkYYGdZIQfs818o1IicamPMehGq31tcdK6fwKFIVWOFAkaaKo+tyerHcmi+YIo54hHIgcKwcg2Kgi6i4O/3jp6ULAujl/COTolw2CxExYfajIGVrWABJjZbC9igvrfcGvOauVRhh4kZzR39yvp/wC66hxlIzhUV1ACi6WH+XlURrlHsxFZvC4A4lTEdmZWZjuFXSw9Te1MmJLvQuV5zg0yflXO3YuACwI9TZazOIwxDSOxuZXLkdcxuWJ7Ak6CuhccQsWRVAU2c2HYk6+5y/rWI4nCb396eL2L/DIcZwHiTIBpdbsewBsKPgK4eBrKPQnUsTRhnjju8rAA6W65R0/f61UzzycQxISBNALKuihVG7MTtRYWViLTiK1J5IEYHi4qIE6ZUVnt8yQKq8dwVVJCSZrbErYHr30opCmcxkNVMwq5xT6VUT0GX4gevRToYWc2UEn07dz2pSxlTY0p1CUUqbmpVjUaGrPlmdExcTS/czWPbXrVUXpZqizzT6FxXAksJIgNdaxPP2DSRQAtn61YfDLnYSoMPKQHUWUnqOlE838BmebMi5lI6VaLTWxmk9mH5YnKWB3FXJntLevMXybPEnjW21K1Lg+HtKocbdbispJaYzhq0Rcbx14mrn2AwplcKPn6CttzNgmEZVdzp9aA4Fw0RC53NZrNk8a2bLg7Jh8MbWFl1rkvEMVmldu7E/rWr5l5lCRGJfvNQXJHJ6Y4nPLktoALX/WhJeBrRlWlpjy1qecfh5NgzmX+pH3G496xTyUKKxhZOWvoNSav+EclzTWuCL9BvV58KeTftLmaQeUGy/3P1rtmF4VHF91QLUDV4jDcofDlIY3jlAYu6NY62At/FavB4ZYhMEUWsVC9CbU7hz55ZpB+bKP+0AfveppcKY4yxP4s1K2Mony/xGMpLIrDKVdgR21NOw3CZpJUiWJzJJ9xSpXMPzeYDy9c21WfM8Pi46d/uoXOvU2AvlH967FyhwqWbDmYu3iXYRq3mCJ5WaMEm4Jst+lwL0W6KqFRssOT8CMHhYISQzQp5iNFLuxkdr22LGw62UGrT7dh3OZ01S5vsrbltOupvbuaruFWdrHsTr3639b1FzG/hq1hcJG0rgWFlXW2unS/0pcvpLZ4MWo1AsWYkDtc3t7C9ETr5mX8pA9zYa/vXOeR+ZJ8ZO94mNnzKVHlRTpkJ2uN/ma6HxbHKjfhZyTddTbUsL266236UrTsz12R83YgKI0B1K6j0Go+p/avOTGBaUdcqkewOv7iq6bGO7a3Lbf/AJ6Vd8sZpG6ZQbEgggkbqCND2OveqVoW7ZZJgiZZb21CBdQdADf28xrnPPyyQI5VGYooJygkKp0zOQPKN966Xg9MS99FsoU9yDmY37HxF/8AH0qj544dJMQo8U4dldZ44DaWbdUUHYWYrcEi4PYGlzSGw9PnR53lkG7MxsANfkBXSuXuAvh4SdmcDO/T/YD1t6davuB/DyHAx3YlpyBnvby5gSACNAo0BI3PuKJiwEmIOVSLDqTZR7AftVoyXZOe9IzM8BN+gHfb50A8alSwYZQDdhqBbcjoau+euE4aPwwcScqi8ytYAt0Bt138up0rnXHuPiZgI1KRILKt9W/1N0Bt06VTMyiwTGzi5y3tfS+9vX1oKOAyNYadydh717EjSMFXc99gBqSfQC9XByIojAzAbnUBm6t3vUpzo6+Lj9G4GFFuikg9TbVrdCe3W1AcXwWU5gCOhvsfUU+aGTOGQbWOmm2tQcT4k7jKwA1zevtftU4p3Y8u9ASWAuRfW29htf8AuKVSo48Iqd811/Qa/LNXlUWx26NpgeScRLB4qAEWvbraoOCcIDTlJrrl/Cf+aiukcjca+z4QLJ5tLD19KrubuF/aR4ka5W6EaEX9txQxPKJk5LQx5ojZ11VhoQatOXviGEb7Pi/K67N0Ydx/Fa/hHL8ceGSI6kKLtfUm2pvVPxT4U4XENmZpAfRv5FZL4Pi+0XUPFYZRlV1N+lxVXNhBAD+Tc26DvUvDvhthYLFC+YdS5P6bVb8I8ItIFcOVOUi4JHoRSSjlpjq/TlfGsXH4hCsCOn8VmuNcZMa2UfOuifEXh6XtGsa6ZmIsDfptXM8VwsyDU1s8NASTMvNOWJYm5NTcL42+GlDoTvqO4/mpMbwdoz3FAz4Y06dl1FH0FwziqYrBCQkMpUb99re96w/NfwVmWJsThpBKCM7Q5CjhdyU1Ocga20O9r7UN8KOLN54CbDRlvrlYEMpt2zAfrXXcBxY5BJGbJe0kZ18Nxoy33Avseo1pHKmaKx0ZjkvFphcIqjewtatIeLeTNYmqnifLqQyeKn+TIbgf9NjqV9BfUfToKFxvNEMCksw0rKxZUtB3LvGV8OW4sUl1HXzeb9qN5/42IeGPOOq+X3IOUH5iuZcG57iONnkBspylV/OQCNPqKF+I/MTSJFhBKDEyLKSfzfkbtY6/KkTeVFlxvFMwuBxTPMma7lnBIuBmy+axJ22Ndy5E4yUcRltJPMB/r9D6j9q4NhH8Em6gs6ZVN9FzG2Y/LX6VqcRzH4WkT+dR5SuuS2gYm+h9NfaqPsedyo7zHgTFNK22ZyVH+k+b5eYt9Kfi8NDOB48EMtv+ooPp1GorEcN57fERowyqZACco/ERY73ttsKs8Ykf9MeNK8kuqoRlVgps5DZWAtSnPtM0GJwMSQZcL4WH7qostjvbIDY9tKp+HcM8N85ubbEjqetjVhw5goyr90Hc9+59hfWqx+dllxyYSCNXFyZZmuFCKudjGosW0sAxNrsLXG+T+gkrej3mvhYkZWZsq5bOqWDSn8N31ygDewue4q85fxUBRYkjVbCwUDa3Xe9U3EGMj2GyiwHQAbkn9ye1c54xx7E4ifw+HeMwiYN4uHDMzsNLgqNIxcgX0bfa1MhYpt0jvP2RQAB5bbZdAPltWc4/zHDgrpNOqNlzIzxSFQp0OYxje4aueca+InGcNCrzxmIE2Lthxa1hqTcqGOuht7VzTj3HZ8ZI80zO50DMdQB+EEgZVHYaDfSg+OLdlqOnz8ZlmlueJcOMNjlhSVIgSRZS5dvENtDr9K1XCsEPARFxeDR1AEzxyB8zHU5dRkuD11r51imKDMPvbL6dz+wrofLGLgbDqvjopHmdWuZWdtCQu7k+l+lGWgPjVWdA4jkws8fhusqBTnAMbFyTdlK9yLasT71zLA/Dd5pC0kiwqzMxCIXEakk5cxKrpsPatvikjwykO5WwuQqux+eRTasJzN8QL3jw4cC1s73HuVQ/3+lOnZGKd1E9xfCMHAzjDNNMwIQyyZFW41cIqi5F7AsTpYgX3oMJfc/KwtTeWiDhu5Ej3PXUKdD13FEY6UJfXXsbWHv/ABUXuR3L9Y0VXFcesflygvuOlu16oZ2Zjmbc/wDNB2qwxHEkuWVc0hN87DQe3U9qrHck3JuTuTVkhFFIS0qbSpg0bbhPMLZQrHUfrWiwvH3A0N654Fo7CcSZN9RSKX08+0fR3BuaMPLErZwjWGZWNiD1rLc1c6GVvBwspU/idf2B71zKLjoK20q74DgCvhTsV8OW9iNlPZu1Fuhq0aTBcRmRQniO2nUk3r3iOEihhad1Ae2lrqf01o/BRFpI7KwR2Az20t6GjfiRwJfshcNqv6ipud+BUfhxCTi0uYgyNZjexJPy11NWeA4sNjWcxzG+l6lQXsRSyjkjXW2a+UK6mqHEYYXNBvxEoNDRcGIBiuTrvW47XZ0KDqwjkfMmNOX2tXSWw08IlxMeYEWZ0GudPx2XqQNbdQCO1cp5f40MPilfubfKu/cJ4vHLGrg2uBQlWVM0207RjoPiIGikhkGePysCtwwAKuRbqCmYi3pXMua+DTR4hld/FXRo3H3XjbzRuvTVSP1rU/EHl7wcX42CGdX1kiT8DXuGQflJJ0G2o2Oma4JM8iuJL/08qqp0yLYkADoL0HLC2vDpqMkm1RQrgmDDfXt6VNisO9wzjQ7Ene3SrSdM8yIGC3Jux6ACnY0eI8cSNnJT8OysSyE27ldR6kelPCWStiy1pFNiZ84GbzHMxv0toAF9ND7V5CSDZdCQRtewt5m+QvR32Mx+GruiQ4ixErJnyBGKsPulkdWBBA11G4Io/gckQfyA3tYE3zMLeex0yqdRYdKZuhIxyLrkLgbLL4rK6psqtpcE2LW3GlrfOtdjMZJ/icjAoIfCjjhudEQyIJNtQT5mB6/I1SYbmzDxCzOqn8qea3yFz9Tem4fGSSyPLFYAFb5lJCrYC8qqGJBFhfYXqPJPGNkmm5vI0/H8Y7ReBEuYygAKrKryBiF8gvcoLlmO1gbm1P4Nwn7JklPhmRsOsfl8yKFa98wOrFRGDbTybm9WuG47hcM39V4VZkXVnyAKQLAsyjKT2JF9wKe2MXEMrxNC9tQY5UkB97yH9ulDjeSsWSaRHJh73SQXzAEoVvmB1F1O/wA71YcNhdswIOW1grA2FvQDTeiosRNsxa+1rKG7+pouOTKGYXZiLkG+mnewvtV1RIoOIxNGbMpyMLMMpyHNpla/lI9DWNlwaxlookth7soUCylCSLsOtx1Ou1a/inEnkiBfMmv3fLlf1Ate4Hcms3jZe2nypxLOKYvBtG2V1ZdSBmUi4Btpfep+FcZmw0gkgleJxoGQ2NjuOxFdY/wQTJmljJgZgjMTprpcdiPzelchx/D3hlkjcENGxRr91Nv13+dE64TyNq/xlxssXhYgrIhtcqBGxt3tof0oeTj2FxOWNlYlzYBlsAenmB0100rFUgbajcde1YbBHQcPhI4lugVASSFvuds3foBWU46kpuxH9MHb30DEDYE6ClDzI4FnUP8A6vut8+hqXiPMwfDeCkeUs+aRyQS6ixRALeUAgnfWgopOw3Lqiiryva8ojCpVJFETtSrWgNpFrIQBvaohMO4qvlkLGmUMTnjwa2yzNavkPmp8LIImXxIJXUMhF7EkDMtYiPFEdaMwvGGQgjQggg9iKVpmfEz6fxvGovFEakWQDbYfxYVgvif8RInj+zQlWLfeIOwrm5+IuI8J1AUPJvJubeg71lmck3696ONmXHL0uZR5TSwM4It1FCYWY2sf/Yp+HZUf3qUrSdB4YLKme43AtvXnDYS75PwjeiJcQSCemw9zV5wPhQSO9xc71uO8f2Lcs60gMcNTPYLtWk4dxloQE3X9R7VXuoG1eWvSOVshmy1xj3u8Z0O4rNcelcFZQRouRgbC6A3BJ6kE/rV7gpcmh2NecSwKsp6hhY+xpaUXZ2xnnGjES4kvk2B129aI5cwEk0xaNlBQfi2YD8P6VXY2BoZMpJ0+6e4/mrfC2iwwYfetc+7a/wAfSrqqEla0VvFpGDFG0IYsQDoGO5AGlzpr6ULDimU3FidvMLjX0pjEu3Usx+pNeMCNCLW6GqV4bovOBczLh5EdoI5SGBbPYgi4ayrlshFvw13P/DIs0WIwxtFLbMImyq6SEC9tra2OxtfUEV85RIWYBQSTsALk/IV2rk7mePDcLjw+KiljkGdI/LcSZyzLlN9CMwBB23qcoqiHJ40XvO3J0hP2hEgkRQBJHKHDrGmlw8LASLlsCrqbDqbVyrifAsYMREYcMikjKhwwzIbAE5ybZf8AuA3Ndt5N5zSSFI8SwScKA7HRJGAALZuhNtQeu1ecy8uGzfZlAEq3KqbLdSDoB0I6Ctil0ZzraDOTplnwyZrrPEAkyZw2VwB+IE5kI1Bue3Q15xnjiwFoxGzsvTZdddTfUewrAcOh4lHIzYXCTZk0JLRRhra2yyNd11PTrRUnPYlnWPHwPgJytry3EEltRZyPIbHrdf8AV3KWhGrVosP6mKkzXzEfgUZcq9QvRfnUE+ECzMJ0ZFjR5MhZbuiAuQjbHQHUVouDz4dcxXE4aQkahZoyo9Ws1yenSqTnzj6jheJLR2YJkjdSbB5T4YKsf9Jba9wDrRRPH6Y7jfxtaSEx4TCJEuS2aUrJlX/RGAF+t/aua4zElxmYlmY3ZjuT60PEfN9R9Rao701HVgvDw0gKdUqURm6IfDPam1ZRtUjwhxr9aTOhcypqbD4QvtoO9GxcKHU39qMC2pZci8M5/ARMPlFqVFMBSqeRIpDEablqQNTwK6iuTRBalRix08QA0LB+RANPhIvrT5kUbGogt9qw3+yLVohl01H7UFLExI9dqJwge1raU+dSNr6fKo5U6E4uPkT60HQcKJCC+246E96v3ZUTzFVAHU2/SsjFx1xoPL001I9j0p7/ANRbkknvuaLddjckL2y2j43ED5nv6gE0XHxyFvusPbasS29NrfiQv40bp+JL3psfHFHlve9Ykynua8WQg3vW/GNGLi7RZcdYkj8pJtQjYhtQSdR+21PxeMzhPTf9q6TynyFg2wpxWJ8RmUg5GOSNAdUBFs0hYC+4FjVFFJUGfJW2c/wPLM0sYlsI0P3He4zkblABdgNNdqusFwKGbzSMQbsRdgoZMxAsbEkaHXTerHnLHeKVdyxSNRGkQsikEm+i++notZaFh5NzmIW+xVbaLfYE3O1LJtE03Ls1M/HcPg/EjSA5o9Ba0YLkAi9wXYWN/wAN6zmN5yxEzRZyMkL51RQAAdA2u5JA6mrr/wDnMO5PlcanZyP0Nx61COQ0ZxacqnXNHmYe2UgH9KZL6LFwRruDcRzBTclGAIO412v8qgn4xMJi+GxDBM33UdlByjLYEG2h9CNKqjxGPBRJG/if08yghQSylmdTe4A0a3yFQ/4pmiOJiAKl800dvMABZip7jQ+o1pGrFrdhUnxL4pCQZxFMBs7Ri4HbxIipHzFZ7mXnvE48jx2GRLlI1+6l9CQTck26k1qI2WRQyG6sLg9/+dqqMXy1G5sEysTYZbg5joPLte9MNFq+if4Z8NDOZFIzXK5SOi5XzBr7g2Frfi3rYc08Okxd8PnjEaWmcNIF8V0FlRT0UBjuRcn0rRcrcIOAw8cSE+QXcjW7nV2+Z0tsQAOgNVWL5gkwErzeCAk0rZFjbM72A84JGXUn/LNrZvSuaUpqWujfrJ36cqHKeNxIDQ4GQIL5WWIoCN9Wa2a3egMfyxiormTDyqOpyllHe5S4Fd25a5kHE4XljxDQmJrSwzKrtHf7pzLa6Gx1I0II6URiuVZyc8MkTk7lQIyx20NyL29q6omlyOLqj5tUVKldn47wKKTKuMwwQgW8T/LksBbySKMp175h6VzPmjlo4N1yyCWGW5ilAsTltmSRfwSLdbjYhgRoaZoMeRS0VaNUiSUJnp6tU3ELRYJNXrSUEJaXiVPAWiZ5aVQZqVHEwItTIaiFOBqw8thCmh5pydqtOGIhGpoKaxY20FJkPxcVsE8OvQ9qneMgX3FeSRLvmrZWdDjj0PixB70XFjOh/wCfKqoqB1vXvij1pZcakZTo9nSzEDbpUmHxJGl9KfDgnk1AsO5olsJFELv5j+Wi5Lo5pzSKw0iptexsaMbFpe5UHso0A9z1qPEyvIbnQdB0HtT2wKT+A16VPMdqYy0w9mp5V4PbLM41Gsa6EC+zn17fXtWpfE2U3bTc66adT/NYzDc15DbJ5AoACmxJAABNyR3G1CY7jck+h8qfkHX/AHHdv29KJBwlJ7LDHcWWeXw1GZSMqn1vcsPSwt7E96sm4WIrRHXKq3vbW4zdD67/ALVm+A4+OHEB5QWUAjToTsa0q4vOQ173t9On6UErYJ/r0NwszxHJq6fhJ+8OtmP4hroflVtBj1O5Kns2n67UFOLC/bT61R8X4uUGVNz17VmqFSyNfxDAx4mIxvb/AEsNWQnYi249OtZvAYSXh3EGwuIypmIUsT/T83+XIGI+4b2udgddjVdyjzbJw/EeKipID9+NxcMO4O6ONbMO/UaVpvifzng+IxYeSFHXEIWWTOoBEZFwhcGzjPqPc7XoFFBrXhoeG8jY/BzifCRKApzNhpWQIx2PgtcgEgnQkD12o3gmKzcVi8eNoJXlZvClUqQSGtlvpIL2AKkjUVguW/itjcJEsIcSRLooYAug/KjsDYDoDe3S1Xp+IGFnF8Q8pbcZkLsjDUNGVNlYGxBFthSNCuLR26ThlibfI/tfvWZ43w6/kkUZGN+v3hsV/K43B/caULLzpJjeCPi8IXOJw7DyhfMxjdc+ZFvo8JzFdQL+l612SPG4aOWNvLIqyRuBe1xcaddyCK1AlD4fPHM0WI4ZxGRopCvjBnRxYrLDISCrpax8wYFSNCtx0NFcL+LGJhAyomYCwOZwp/3JfX6it18SuXxjMC0tgZsKrOjAWLItjLGVufwguOxU964demQ6Skjdv8Z+KEn+rFbfL4KZbfPW3zql5p57nx8apMkAyvnzRoUYnKUAbzEEWY9L/Sq/l9h9pjzC63YEHXQoyn9DVlxLk8g3hYEflY+mmVuo9/rWtLsejKlaQYiisRgZEbKyMCdBpe57AjQ1dQch4poTLlUAC+UnzH+wpguSXZnBKad9orx01sdCNCO1eZaAdEkcl68qI6Uq1AcR4NGx8LZkzD6UHCt2A7mtlDFZR7UsnRjFEEH1r0SHatLjeDI5vtVFilVDlXX1rJpjKfwFJptPy1Nh8OCfN9KboYHVSdtasIsAFGZz/A/mpoxrZFAHUn/mtGphAbFvN77fIVOUic5JAUnFiABGNT1I/YVH/hhPmdjc67fzVpIoDKxFwD+lW+OVHiBW1wNO5pU1WiWWtGX+xquw+Z3qKQUa9BzU0XYqdsFeoy9ERWzXbYakbXt0+elScMkS7h1SzC2Zv/rudwBqflVC90gSUg2t219/Smq9hXjDU219e/rTaIyWj2rngOOAIjY7kBfc6AfX96pa9BrAlHJUdB43hHTh5nt5WIRT1zhkBuOmhJ+Rrn7uTvrXWTxv/EOXsRnVEliIHlGjmFRLnt+FjHnB6XX1rkprN2T4VVpir2vKVAse1IoJ26VFV9wXh148x/ESR7bD+9YWTpWWHI3O03DJWKoJIpcviRm4Jy3s8bD7rgFtdjfXpbZ8n/FgQ8RkjZv/AIE80joZFCNhzKS4+6bBM5II21zaaisieFabVWY3hdtq1ElOzs/NfFlwgmdj/Ts+UWJDmRWVVUjQ3Zre2u1c34b8K5peH/aRIA4/+q3QeveugR8BjxfC44SouiKyG2xFtvpWg5fwn/xnj2027HagiKlXRjPhRy3GilpowXzdRex7Ufz9gVWcsgCggA2Fh/z+a2XAuFCNmBG+tB8ycKDk5ttCD7VpK0DJp2c04dwsls7DToPnpV7HA5BIJ0G3S1ETwgaDYbUQnEI4sLMzHUKbfSitIWUnJnD+OuDiZCu2b9etV5FWsOBedyijM9yR8+h02/uPWpeN8qzYVQ0i6HqOh9aJ2WlopDSpNSrDk+DH9Rfetej3rH4L/MX3rUyy5FJOmlSn2K9IB41xDIMqnU1nNzT8RMWYk9aSCqRVBSpD1FExLQ4omI1mTkFxUbE2lAq1SpLXPJEAwi9VGLx7IcqnSrRJKGxeEVumtCDp7Gi6ewOLE5h61HJQ80JjNTpMGHrV6raKONbQNNUNEYmh6crHoVKnIhOwv/zr2pyxEm3U6VhhrxkWvpcXHt0Pz1rynSNc6baAew0FNrGNTwLmGGDh+LhJkaXEIVQBRkjJyqzMxNyTGCNNrnSssaVKsBKhV5XteVghPD8H4sgXpux7Dr/FbrCwgAWG2wqg4Fhwi36tv/YVoomrHLyStk1WPAcG6zxTCLPGrASCwb+mxyMSu5AB39Krip+taDhWMMXguul1H1BIYfvQZOzfRcMXDMqISUAut9bL2v1tR2HhCyHL+LUigsfiCQr/AJR+lTR4sMFcdqSw0i3RbSe40p02DV7hhemynNHcbjY1XcvcaaYyLILNG2X3Hejfg9AXEeBrqQLVy/n6YR/0Qd/ve3X9K7JxzGpFEWPTYdSTpXz/AMx4V8TxGSOPMdQHY3GUHWw91IrfxCYqzafD3lxY8P47AFn1oH4oYvNh7H0t9a13Do/BgSO+iiub/EXiQkvGp21+mtvnTXXYIrKVnO5BSpOa8pjsQ7BPaRT2NHcaxxc2tYClSpfTelYBTwaVKmMx6iiojSpUrJSJgaetKlUmSYRGacaVKpig+JiuNapXWxpUqtxl+MbmrylSqhcs8NDbCs9zdpApF9LDUX+dBKx8xvqBb/y8p/S/1pUqCJx7ZFXlKlRHFSpUqwTpMXwrjfg6Y1Z3WQxeIylVZDcsMqgWK6De5rnIWlSrEoNu7LjhuJIrX8vKHfzC4Ava+9KlWOaRv8OyYmFomjVQoupHQ7aVUcHiDRGJgCEZwrdR1FKlSA8NVg8cQsYYZgwyn+at4cEAunWlSoIZDjizFZRqDVZhcdkxBsLX31pUq4f8mTTVFo9FVxvDHEyuXc2XZRsKAw3D1Rrga9T1PSlSrr4dkOQNXz3Brk/OOHEeIOW+v7g0qVVmtA43+xk51sT7mvKVKnO1dH/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5" descr="data:image/jpeg;base64,/9j/4AAQSkZJRgABAQAAAQABAAD/2wCEAAkGBhQSERUUEhQWFBUVGBUWFxgYFxgYFhYYFxUYHRcYFxoXHCYeGBkjGRcWHy8gJScpLCwtFyAxNTAqNSYrLCkBCQoKDgwOGg8PGiwkHyUvLCwpLCwpLCwsLCksLCwsLCwsLCwpLCwsLCwsLCwsLCwsLCksKSksLCwsLCwsLCwsLP/AABEIARgAtAMBIgACEQEDEQH/xAAcAAABBQEBAQAAAAAAAAAAAAAGAAEEBQcCAwj/xABCEAACAQIEAwYDBQgBAwIHAAABAhEAAwQSITEFQVEGEyJhcYEykaEHI0KxwRRSYnKCktHw4STC8RUzFjRDU2Oisv/EABoBAAIDAQEAAAAAAAAAAAAAAAEDAAIEBQb/xAAwEQACAgEEAQMBBwMFAAAAAAAAAQIRAwQSITFBEyJRYQVxgZGx4fAywfEUIzNCUv/aAAwDAQACEQMRAD8AuQtPFdRSrvHCoaKQp6aoAVPTRSqBsUU0V1SqEZzT08UoqESFSilSqBoVORTUiahCu4ji1tuskrnAEg6fFsRyB2JHKh/tBwdrTZmYlGErBkq2kBvLfUUR8WwbEC4ihmQMNejRMTpy+tCnFTiCpd0YKPIx7+VcrUYpObaVnd0+WLwKLO+E4ks6K0FVjKo88+kHQnwMdetWOOAKG2HKgoocGDMD8JGyyBpz6VxwLh63bIUEBive5x8SHOyBT8m0/jNe2B7OBrh7xy/dkZly5Z8jrtOkj6VRYHFxryMx5V6ct10iX2TvZsJb6rnT+12/SKpO3eNJZLQ2A7w+ZMgfIA/3VY9jwUF+wd7V0+4bSfmhPvVF2y/+bP8AJbj+3/M1vytrEcOS/wBxlLb5Ve8DtNauB2MRMp+IgiPF+7766bVBw692BA8ZgluagjwhehjUnfWBzko7O8K0zsNOQ6n/AAK5SUsstkBjdIsf/TFuEvckE7AclgQD5xSqwmlXYjghFVQhyYqUU9PFOFnNKKeKVQg1KnpVCDUqeKUVCUNT08UstQKOYpV3FKoQ5FeOMYrbYqJMN7eEwdOhipAFI0GXhJKSbPTDW0FvK/jkQSfxdSZoP47ge4zGw7KjaMgJiDTcW41dsEo6/wArDZhyI/UcqGcfxdrh1PoK4jU4SpntpZtPkxWuUEfY7CgYh7ZYZcobSNSphY9nb/RRwb9iyjMfE2pJ1J9Z94rL+yuFuXL0kNkUS+UjNlMjw9TOsfwmtQuXcOuGuraGjprrLEBY3PMAH3JNKyxmqfyct6uMU4gngmjHlwIXEWFc9Ay/8I596XFbdi5dNxwfu/ATlOVoJgg7ESYnYV6cUxSd8mvhtADIAQ0kSsyIChRMTOtc3+Po6hSmTYGNQN59eVbsueP/AB2c6EMT90+/gruE8INy+5cQAxzfPQD2owiBpoB8gB+lVPCccoFxWI8Hd6jXMGByx1iDTY7GllPIbBQevXqaEMmPTwvtsyzg5SaXRNv8Uto2UmSN4BPtI50qEcTfBYy0R4RrG2/1mlSv9dkfhA9KIdxSiuop4rsGZHEUorulUJZwFp4p6VEg0U+WlTGoSx6YmlFIigFDUorqlUIc0q6poogK7j3DmvWWtoVBJX4piAZO2x0FZr+wFGYPupIM9QYNa3FVfEOzlq82YghjuVI18zI3pGbFvXHZqwZvTfPQOdkin3veQqoquHkqUMwfENgRy2MbVZ8Vs3MrXUD5CDmlQs6xngHWRBmB85qywvAbNrUA7EGSfGCdmGxAOo00q0vcRXJlIH+8qwaiThFY2dzQ6SGqjLJ+H3fUzfD4skZWPwCF9Dt/vlXVylxGyLd45NVJ08p2n0pMZrlS4lZys+OWLI4S8FrwTEBh3Z3BZh8tq9L8tlDSoLQIjM5A+FQSAT11AE61QWsQ1tsy71Y4OxdxV8PBVIXMRpIB1Uep6dZPnetxRNUdW+GX7gzBMo10hTzkkk7mSaVEdqzdEi2wCydIUxPrtSrTHFjav3EtluaVNSrvGHoVNT0qIBop4pxSoBGpqelRAKKRFKlQCNFKnpqhLGFPSpjRAPTUqpO1vEjasEKJ7zMh1gqGU6iPSqykoq2Fc8C4nxoffKNO6D5idZIywBGxzE/KqDiPD8XmywzjkyagjkfL3r24BZe5gL53GfXXUnIJkbzBGvOT0op4TczWLTdbafRQD9RXOxJaiUnPx0dLFqsmljUPPYGYfgNwFluaOArwTOZCDqpH4lcBSP4hXlbXlRrxPCFlzL8aSy+f7yf1AfML0oSt4hLbXdQYtuyk/ikQpA5MJzQelZtbpttOC46KKctS7fY+Iti1bzn4mOVBG3Vj1gax1im4XxMu62SzJabQKsToCfEdyTqT1NDVq4SNSTyEnYDpNTeG3slxG6GsuxRVFEg/t8WRRlVCANBr+elKhl8coO4+dNT1qcvhh2RLfsxxB3fxNIIO/kCRRPNBfZtyHUDSdPTQ0WYFwyllMgkif5dD9RW7R5bW0z5F5PekaeKaK6AkU0qeKUUQDU1dRTVAjU9KmqEFSpUqgBCmNPFKoQahrtpgC1sXB+DQ6ahSd/QH86Ja8MdgxdtvbbQOpE9Oh9jB9qpkgpxcWFOmBHZ/ixs4e+hUFbhWG0nOBBHUiCPT3oo7MXJwyeRdfk5/QihFWGXKAMo6c9dT6neinsofuHHNWaPdFP5g1yNFkUcklLg1ZfcuC6oE7a4AJcDDQOCfck5gPfX+qjXA4oXba3F2YA+h5g+hmg3t3iW79VIOQWxHSSSSfoBXR1NPGyunltmgcNvKB6fnSDU3fMYgA8tTHpXpetm36nboB1rjtcmpx54OlsMaVPh+FX7gzLauOOoEj2pVNq+QbWWousigpMmQCBrqNY9po+4LgGGHtgA6Ip+YmrCxZt2lVFUALEaDpvPXf50+I4tGlTDqHi6VlJYk/JHYRXJNC3F+1b/tTBNQoCRykat9SR7VeYbj2SyGuWwHfNl6eR+tdOOrTjdclMWm9TJtukSbN8MJUyK7NDPDeOEX2DFmtsAYCywuNyAGuUAa9NOooktXg3wmY0Pkeh8604sinFMXnwvHJpdfI8U8U8UqaZzmKUV1TVCHMU9PFKKhBopq6ilUIOlua9r3DbgVjl1ytp7aaVX3rRN22SfAA3h0g3AQVJ/pzR6VcXuPqgBY+v8AzXN1OqliltSO7o/s6GbCsjf7GV4jANZbK23I9RVpwbFstnEBAWbKuUDUgkMs+gkGrXtORiEN22NA8bcsok+mYihW5nRGiQGEE7SJEj61y9kk02uzDKKUnFeCuw+NuWmzW3KnXY6bcxsas+19261vD32GUXLYDjlmQtBjzVpHlUThXDjeuKg2mT5Lz/xWgcV4Kt6wbJ0EAKf3WUaH/PkTXWwxc4uIltRaZmTWgrwQYAzHyGXMf8Vo3ZS5hb9oIRauXFUaZMr+cyZPqPnQRewua5lYwWW0hPIZkUZusbH0NEnDewXdMH75g4mCqwNQRzJPMzWCWknnVdUbcmRY5bk+wS4tZz37hsB1thiFCF8um5GukmT6EU1aJgsZZsW0QRa0+GYgglWmdScysJPSlW+OkilTZkeZvwe+O4lBqgxPHdyNcoJg9fwj5x9ai4vixMhtCCQQdCK8OF8Ma+4XlOZz/DsB6nX51zYYm3t8jXLiyV2V4MbjC40SWIGYxm0Jdhpry/uos4lYtGEulXkgCNIJMCCNR00rnFYCbYW0QhX4Og8j7VT2uC3hcW5dOcK0lUJzeTDTWDBjc8q6UcM8cko9eR0M2B4XGS58D4PF2sI7oVKtlC52/GAzH0BBO3pVtwy6zKWbQFpX+WBr7mTVJxLsuWnERFq0wyyZLgldIP8A+SSSeTNzr1xLraCWmvkKAM0GWOZQAuhkKMrHXT71ekVTHkjGUp30M1EnLHHF4CANIkc9aeq7hXELZAtq+YgaTEwIG/MnQ1ZxW/HNTjuRyckFCVdnMUorxxuLW0hZuhgc2PQedR8E7Xgzkm2gKALzI3fxcjMCRyml5s8MSuRIQc+icRG9PFUNu/8AtF8W00s2/E4EwSXLZfdvyq/ijhyPItzVEnFLhHMU+WulWdBXpdwzL8QIptq6Aouroi37AdSp2PTQg8iD1qobs4xOt0kemv5xV7FIRyI6b86TlhilW+huPLkgmoPgr7OA7mTbLMp1NsmYPMoTsf4djyiofHUQql6f/bYDlqGIBUg7naQauWuKDBInpOtV/F7dsAszWxm8LB2AS6P3X6Ho249NKtJQa2NokVN+5J/eePDnsLHdlFkyfwzHUHnyirW7ZVrZzMApjmPEN2E9CND60B2rinMUMqHKwYldTkmDqCBEjSVPlULjHEXUhFYhcpDLOniO0ekfOuTj1M8M3jcfxLuFvkldtMKTca/aJZYRiV1UQoA1Gm4GlHD45RbF1mCqVViTt4gD+tZpZx91bAUOBaJuKRlBI0Uka8jn+YNXXBMCMQs4jEE2rSqFtzlhICoWjaYjTU9dRW3Bl3Sf1GZop44v4ImJt3cVcuXbaMULkL4SYA/U7+9PVnjcdfkDAstuyBGUgDxAmTB110OuutKi1Bu2yqm10iz7R8BF0l1gOuWejA6fOateF8LFlMo3OrHqf8DapF+z41PJiP8A9JP55akhOgpyjFNyKZLpI88tNgvvS2XULpI9Na7Yf7NVr271pW7mHDcicpX9D9KrlnKvZyM00cO5+tZI7S8TH7OyHUFSse1ZjZfN7aVc9oLt8L96hST1BBkeXvQ3YuQw6HQ1xJQau+y+SnJ7evBa4DDsbqBDqWWPI5hB/WtKuOACTsKE+yGFBZ7p2tjT1YGT7KD86mrxzv7j2x4QjHLv94ogZvTMJHqK6WCbx4d0vJml7nRNxeFNxwSZUGV8pUA/lUfjmMNnChVmSzAfIH/NS3xi2rbO58KjXny5dTO1V3CsWcZczFQtu2QwG8trlzHrudNNKxq82VWN/pRY8C4Z3NkKfibxP/MeXsNPnVoLBNctcCwT1gac4P8Ag15vxNQNYnrXRy5/SqKN2g+zXqk5yfB4Yri7Ye4PCpVhzPiBkzlH4jECBXphuOtilZlkIhEmNz+6AfLmdq64VjkvXDMEIND5sdp5bfWp3GGAUgQI9q5epyxk1JN3+hrzYpaWHpuq/UCu0nHX+BSVB000n3FUto3iVW0WM6ACvTjOKzXMsiBrOw03J8vOovAu1yLiRbAAtuQhufjEncT8KkwDpMa+VDFGWSaTZyWrdhtheGyoFwKzZYuNvJ5hTt6kDTqTXnjez2GCF3tgxt4mEnlsYFXSoAIAiNAOkVR9prpbLZT4223/AN6/KurlShD2rnpFVmnOVW6B5uCq92bGS2qLBYA5M06LcPKRPiMxAmvHBcHGJV7bDJiLRK5jtc1bwv8AxCCM3QeVHPDuGrZtC2NYmT+8T8RPr+UVT4ngL2i9zDw0nNkOjDUkhG59QDQjgWOHCt+SRyKcqm6+oFJwtgbqXAVZADB/mUH6HevTgFpWF1SPGwUqekcvnP06US43Grfw7uwi5bzLJEMQPiU+YYqY5RQ/wPh90MXy+AW1ck7Q8FI6z+QPSskoW2oD5xcILcTcFi0RSH3k9KVeONwfePmBiYn18qVZ7K7Qvv8AauykHMGImQNQDBB9ah4ntqpUwdY/8VC4l2JAaLbZiQTBgHQ8jtUPg+Ct2LpN5TKjwgjQNIgsp8pq+VT3Xk/YXGXSD1MATbBVd1BU89RpJ86znH8ec3SUYgg7g0eXO2Vu2pzOCwEhRrmPLasyFo/EYk9NhS56lzdtU18ElFR8hHiuMHEYIm4olWyM0aElSUPkfCf9NBnM/P5f6aLeAXSyXLIynOQSjg5WA0JkagqSPrG1RrnY9hcVQ6ZmV3VASdVI8JJg+IEweulXjvzOyzUUltL3saGOEvFQC0kDoSLWg09aq+E9pFusA/gaBEmZ8gf0q57FsLGFLXmVAbmknkUTLPSYoAvYcd8VQ+DO2VojwSSG8oXX2rZlivTiKqpNBX2qxUhLQ3MEjn5fTX3op4HwzubKp+I6t6nl7CB7ULdkcCcRiDdfULDa+WiL7QP7aOMZcKW3YakKT8hM+2/tR0kKW5+SswY7TYsPK2yyskrnU65jAIjmNxPmag4LhjuhNxy5AkwSFHpGpqs/9VCsBPlPrXeG7Qq5a3aZswnMGgfDO2uux9NKZkUXK2dDT5cmOG2LLbg2KSzcVJIBcMRMq2o+KddhAE8/OibtNjFRCWcKDMefoBqayHH9o8t1WGpRlb5MDH0qf2o4+t1UdHLd4gbUyyGSpUnyKkCubnxXkW0mTNPIkpO6KTj/ABkXHZbcheZ5sfbYeVR+CYFr+It20GrMo9BOp9AATXtwDh9m9iUt3nNtXkZhAho8MzpBIj3FWuK44mCvMmBXIULo9y4Fd7hBjSRCLIOg351txY1FWxDdcI2Ft6jLggHLnVjoOijy8/OgThn2oOSEvW1JOgZTl1jSQTG8cxVxwLtqbzHvEyoCVJ5ht9p2A3rZuizL6cgriny12kESNQdR5g7GuglWsrQHduuEghLo+ITbbkDmBKk+YKkf1VYdlcMt3CYctytNaPQqCVg+6gjpr1NTe1NgnCXiBJVc49UIb8gag9g74uYUxpluXBHTNDj6sap1KxncF9GDONwxs3GRiBB0nmIEEdQaVF3EcM6OQllLqnxAsJyyTKjyzS39ZpVneki3dl1kddFjct/fJ/I35ionHktFPvLecxIMEQP5ht6V7cWvBSfFly22Mz/ECFGu52oQbtoFJ33+dL1GeSW1ItLGlREucPaSCrLH7wI/PYedRcRw8rvAjzDDXaCsipnGu1fe2gFOoZSfQA6ekkfKoWH7RpoGQg8yIIn00rlrHxYGSOzUjFoCNw4PujfrFe2Y3eIp3TkzcCmBBRVMMPYA613Yu27wDI2VvkQefrV3wXglu6HS+AHYlkKgKxHN1casVJPpOs6U/TJ76D1yVXHMeq2rtu4pW7n8K8gcwLkH9whjH9NCq3ave1HZe9hzmYm5b0UPJMDkrSTl6Dl0oabQ02balUiSlu5NJ7AX0NhlU+MMSw5kQMpHly9aKHSdDqDWR9nuJmziLdwciA3mrGGHy+oFbI1mt+KacVQtxAbiH2Y2bjsyO1oE5gBqF02APKdd+dB/aThVvCXMpm4wUgPAUgjTxD8URpqNzvWy3YA1/wB61l32iYRmdrgViJBkCV10IMGQdAem9Jz5I2o+TXpXy93wZ1jLrMZYydJ9hA+lSmM2kHNCwPoTIn3mvMqJ1Ejp18qk4rFvdLF2MuxduQLEzsPWlbkkWk4pkTDKcwYfhIPuDNeFy6xdmbckknzJk/Wifsdhc+Nw6hc47xCQeimST5ACfatJ7TfZfZxb94pNm4fiygFWPUrpB8wabBbldiXLkxJG51b4LjRW2w5liT1MqB+YopwnCbNvNaAFy2pKliMpcoRLEbsC20MAI516YDsrg7+KtqZtgz4VOjsBIGslZAO30oxbbo1S0zjDemGPYRmbAWS/MPH8veNl+lEASvS1hQihVAVVAAA0AAGgHQAUrd1GMK6k6iARMjcR5Vp3HP28kfEYbOrLyZSp/qBH60C/ZbdI/aLR3BRo8xmRvqFrRxarNOFYlcHxnELcIS23e+I7AMBdX8o9TQ3EUTRF86VV+PxtvMJI1AIidj7etKs71MTbHRya7PTE4QNiMp2eyyn5x+VZ72i7PZMSbVsZ9F2GoJ/CY5/5rRsS/wD1FlvK4v0n86SYNDeN4AZgMs9SPxeo29qOTFvRldcMGLH2WW2tLnd0uxJKwVHlBHL1qrx32VXlE2riP5GUP6j61pXe0xu0fSi+KK2jFMV2fxeGMtauKBzjMvzWRUnhfaVlKSYdWBDH8JmCfSN/Kth7yqvF8Aw9xsz2ULdco19Y396W9MrtBUqJKPbxdhkcRmDJcT8SESGHqGEg+QNZBj+DtbFwOVzW7mQiR4hJCunUEgyOUr7HHaXD3rbNcttHeHUqSNY6ciQOsabAmgi9cNp1uHXI6tH8rAkfIUMlN7WiNrwcdneHtexNu2o3YE/wqDLE+QFbkLoO0UAY28uGwJuYci2RcKM6KuZ0W4+kkblAuvnVH2Q43cQM2dUDsWhiWzkEj4eQ/DII2O8U2o4lUmWitysPu0/EAmQeTH6gUJ8Sxpa1cgxKMB/UMo/OiW/etYq2Q2jZSAdZBI/D11A3oI40clh/PKoHvmPvCGsGoSctyd2D7wDe3rB5b0gKtuJcFureugLmCMQWB8GgBME1D4dw9rrQvuelR2uydhD9nnD7r4tXtMUFsSzZcwg6FDsPECRvWtcS7R2cOJvXFTmAT4jHRRqfahbhnF7WBwgBQgJ+7EuTGpJPxEz5ADyrLuOcXbEYi5dfdzIAMhRyUTyFboSgopJ2VjcmW/GuOIt1zZLNZZmdCVK/ESWXXeCSJ6RV52G4PdfGJcxANsIve2lYEG5yDCfwrMn1XkapsU63LaWQsnwIo55jABHmSan8Wxl7A4g4ZWEYds1pgcxUEGDqfxK0Mmxj3qryQjPk1TyT2bb4DjtVxN7TIFYgOlxSPPNbIb1jMPehq9iXRu875i0qy8suUbECA0kkmd9JmK8O1/Ge/SxetmQEi6Br3bM2gbpLK8TvA60LXuO6RNOlXAiDdGv9nO0H7RakxnQ5XjnIkMPUfUGs6+0S7OPYr+7bU+bZAfyZR7VZ/ZziO7sYjE3jltsyKpPPIGnL1MsB6z0r2v8AaOyX70ABmIaSBmBCwuvIgUvPlUIfVlI8SKN8RceCf2p2gBiucKCNMoAGkCBSoiXtqg0zsI5AmPpSrmetL4N61K/8oL+KYru8jazJUDqWEAfOKmIuUAdABVdxxZ7gdb1v6GrULXarmzA3cUjmmr0illo2Vo4FcXGgEkwAJJOgAHM1IFuusSthELXb1tVETJB3MQQKXPLGH9ReOKUuUB3E+NPluF7ObDk5UuAldjuTB57afnVJj8NbNrNdDIPCJIMAt8ImNSelc4TtrcW2bV0C4neNqd2XOSJHIgbe1c8R48l9xDMTAVVA3c6LPSCa5uXNOT5/CjdHTYtm5v7iHh3ttaNh3+6Z0aYYaAkGR1iRI8ulDuIIw9/uQ2e2QpDCSNRqwkAxMyI5E1dcRwKWbjA95bCKMw0Zc4CjwmdUZjmHrGnKXwm7kHeIcxkBVAKySR8XVYI02112qspSbpu0UjibVLoh4Li72mAMkCrq1xCxibqq4OYBisDwPcIiTqNgNORJO/O04d2cU5rdwWg+VXXLJUo4Pwsf3SCPhjbrXpf4NgVt946m2yBWkMcxOhUgagk6cqK08/8AsqKbVGO6LUqBHtPiVBa0UuICOWVcwEBTMGV8PLprQpgQ9ls1tyDsfOj3i3Hrd77vKoLAgM6IztKiYMHKQZiOtDPaPs42HRbisWVpkGNOh05T+lNjiaVWUptWccR7Qtesi24AIYGRpm0YajrqKrcNw3vZJYIBuTrvMAAb7V3w/BtfUlYJWJEwdZiJ5aHnXpZsZSVul7a6mYJAbTUjmInbXaqP28LsWlXRb8AxVnB3RfuFsTcTW2i+C2rQYZiZZo5CB16VUcS4q9+9cvPGa4xYwIEnoOggD2r1u8Igk99aIB3Dyf7QMw9IqMTYUwzvrzCiNvUn6UFHy+SzbZadieMpZxGS6A1q+O7uBgCNT4SZ0gNofJj0ov4r2UwOHvC49n7tbN24ySxUstyyqwJ38ZEba0F4XgFohbj3lZTJCKGDPyIJYAKOpE+VFDcc72xdtOGZrFh7dwnRsrXLQRwDuVKoGGnXnW7Dli/b8C5fK/EoOMdoTiGWFFu2gi3bXZRz20k/75rDcNFyNQBuSTA9/nUE4AzoQfQ6/I6154THFgVIjKdvbn7/AJ1z8jlluVh2pBEvBcKNGu3Cf4CqqPKCpPuT8tqVUndT1p6Tx8h3o2Xi8M2GjneQ/SRVoFqnxDMf2QsuU94unTw7fKrtRXbsnhHOWmy16ha6CULBQP8AarCYhrIOGJzqwYqCBnWCCJPPWRWb8bvXEBS4joRqQQR/xzrawtZz9svFSlmzZUwHZmeDuEC5QfKWzewpOTGsnY1SlGO3wZvdxPnFeuDxgDEF8oIOuuhGqnQfvAVTElhXpY4VcYZlVmE5ZAkT09dazPHQN3FBXb4q95LjEkkWyGOpTwgSxEESVAB9AapbuM7pgoYmEWdCpDMhkQd8ucwecT5D14TjruFDowZVuDKwIiJgSQfL5x5Vxi8M9y6XdTlvM2UgfF0AA5xHzqqVcGjdcU2+Q7GPs4rB2kDm1fwyI08zbygOylfiEQ5G4ynShu8pusCBk1JGUaLpz+QqHwTDqbbS+xGQzsdTB6hgCJ/03vC7du4IeecdBWmT9UXHHtlYMcXJZVuJvaMOBy1lW05SPqK9jxrvVhmAkR4tteX6V78XshWZk00IMbOvNT1mjfBdgMMqC4bAvZhmFy0z8xIItFtYkHQk+VWx45Lgo5KPBm/A2a1euqpUwIYzI0P4epnSeWtW+KxDsotgeJ+X7qnb3P0HrVj/AOm2mdVsoMqkyIIJadQ2fxb7ivLBY+3ZulLp8bnV/U8+ntWSWOUndEl8oqr/AGLukA22EndTIAPkak8I7Dsrh75DQRCDxAmdM0jbbTnRPhOO4dgAHAOYqJBE6TOuw8zUm9iQQO7MgzLDb+Vf1PT1oObXArdI4s4e33YBudx3TB0KgOgYHkjAhTOkIRMnSqzi3ExefvBaKXwGS5GqXrTDed5BA0O076CrCzw7WT/ojQCpwwCMCrKGB+nnPKrvUz20DG4qVszvDNPnV3e7Ij9k/a3Y227xVzE+FrYBzHLuzSAojeai38GMLibdu7Js55B5lCwzCRrpzHnI3ox7d3Fu8OvOhHdrctW7WWMpVLih2WOrEgeVsdargxXch21KVroFr+Lwtm1hywYtdtd6fGBBNy4sR6JSqw4B9nNvH4WzeNxrbAPbYKqGSt65BJImcpUewpVrWLHXSJS+Axv8UT9rw+GJJdbmYHrb7slTPPSR7UViKz2yqHFYW8JQWVdHzEsSpUhIMawSd+tG9q+GEqZHUUy4z5iyilwS5qk4/wBqreGViZcrEgeZAAnrrUji2O7q0zc9l9Tt/n2rKO1mMMBJkk528yfhn2k+9Jyz2FZT8IPuCdureKdbaIysW1B18MEkgj0HzqF9ofZlMYFh8lxB4dBl8TKTmgT8IMetCf2cnLis0SRbc+xKr+tHHFLhJJmKRk1HtpPkKM2T7OryT97aI3HxzP8AbpUUdmb1twGQusgsEJ1UHUcuVGuJflv71RcV433RK2zmuczutv8ARn8thzk6BCyyZZPmwqt8NVrGa7AlMoXkQf3xOugA395rNeO2FF9ltfCNhJMacpq9wKk2O8xV64iMYTUkmN9wSfboagG9h+8+7OYHYuCGDRuGIGmkwevtQjKnZuy545Eo0VmCtoLZLneQgBGYOpRgxB/B8Sk+dS8BxQfCTlInf/PWuOJ4A/8AuLqoEGNhrv8AX513icM9+wCoIbMo0gd4VUiTJGy/U0/HNp8CHBxfuPK9xFMQcgBS2GXNe1OVSwBkR5GAedEfZv7TEw4NtrbNZkFcu9vN8aqDvbzZmXYgNHKgfiGNcr3TIEyZQQBBJRMozDqAW1/jNRMCfF/vt9aepSjywNKboNcVxw3Lly4jSXZmn1Mj00ihDiGKJY5jJr6EwHY/CWLOU2bTPH3jZAQW/FlzTlWZgCsp7T9h+8x7W8JlS2VDnM2iHWQNzBgEDzIpEdUskto+WncI2UCMMqEGSVlt4mT18o95oq7P9og2S1eIGRQqMdBGbRT567+VDGJwDWmCZs8aDSB7eVeLqQfejNNGOcbZq+WK74erXLht2VDMPiYmFT1PM+QoH7F40ti7S3Xc22Z82v7yMSdfMAz5UVntZZN027RNpRooXRdCef4n1Op3NL9Pi30KqmE2P7EW79k27pLE6hxAKMNig5DqDMis67T4XGYKwcLeg4e4RkcCRKsHhTupJklT5xWmdksVcMhi7IAfiGgM7S2pO9SO3fDhiOH30iSFNxP5rfiEewI961warhDopVaKD7InnAET8N64PmFb/upqz7s12ybB2mtqCQzl/mqj/tpU1BoKG4iuWZGteFvtM2HYNbMzup1B8o/WqvtL2KvYMh1bvUY5VInODuAV9By6VS2+KGBm11P6f81g2SxvgTZovFO0YxVtCghQwlSfEDlOhjlWf9ob331yf349lEfoKvOyVgsrvHhkA+p+EfKaHO1Df9Q/87H8qFynLko1yX32fYxEa67ky2RFgE6SSdtvw0X8Tvf6an9i+AphsLaBRe8Kh2aNZbWJ5QCB7VQfaHhiT4L4Bb4rcGYO8sNh5Ucmla91l1wC/GuPbpaPkzj6hD/3fKvLslwYX7pZ47u1DEfvEnwr6GDPkPOqf9nMxppRRwrh1/uVSxaZs8szTCyCVAJIgRB58zS9raqJZMue0GItXLJtsQBpliBlI+EjpHSs1uWtY39KNeIdkrtoK2IYZW3ya5TyDM36U+FwCIPCiMOTakyDOp2PppQaePhhuwZ4fgn08Yt6wc0x/UBqF9qI2ui2loJlOQNJGo3mR6xUThlotdYtqfiM9Saqe11h7bm4S2Vz4DJgEASrfUj/AIpmKdSLwyX7WeHFcSMRc5Z2YASIJJMa+VF2A7FYe3aLFVuHmWnX0A2FZuuIi6riCFII5AwelGmK7XswXukJSIY9NpkchqBJpma5Hb+zZYYKTny/7BHd7VXFLAXFAyELn3BEDckT71n78euLilZiQSuUnMTIJOhOxGbXTyqbwbif/UrduKGWdVYSCDoZB8qkY7A2MRiu6SCpPhM5Y5mT0ABPtSsaWOXCK6qXqKTh18A1iuLFn32NSLl0t8gB/aJ+oJqVxLh9hLhFkHIAoVmks3VjPwzB05CK4w2BLMQfCBuTyFXll3I47fg9OEYa691VsBjcMhQu+oIPoIJk9DWrdk/s2Fgi7iGzXeSqYRZ6kasfkPWrPsT2eTC4ZPCBdcS7fiMmQs8gBGg0oiDVojjpC0l5O7doKIAAHQCK5vquRsxhYOadgI1n2mm7ygH7S8ZiGezh7b5bV4MWjQkoZOY75cpGnOmUOitzUV5MnxFrKzKfwkr/AGkj9KVTOJ8Fa3cKjxDcECnpTafIx4ZRe1ro2ntK0CwemIs/maH+2PYtMQrX7ChbizIUaXY+I/zdDzirztsJwpjcOkfWrPC2siKo/CAPlWik1TM0o+2wZ7D9mDZw7G4wbvwjZV2UAHLrzbX6VTX+xJu8UM62UCOzHmf/ALfqSNfKjS7d/ZyYBKOSQB+BtS39J38ta47JWT3LMzFi9x2JIg8hHoCCKjUbX0FqDas47T8UbD4Z7iKWYCBAkLOmY+Q3+VZfc4gTZLkkvtJ1JYnc+fOtK7fYV2wd3K+RETO+mtyD8E8hzPtWW8D4NexTi1ZUkSGYnRV5Sx9J9aTmTlSQK5Zzwnhz3HVUBZm5VsXA+GmxYS2xBKjkNNdfffeuuzXZZMJbgeNz8TkQT5DoPKrnu6GKGzl9llArsVgVuIUcZlYQRQTiezd7DvK5rludGX4wOjrEN60fcRzLbZkEsokDrBkj3E1xw7iNu+pa2ZgweoPn86vOMZrkO3ngzhMIEd/4mzdOW0cudVvbDFBMKQVnOVXUSBMmddjAIB6mo32l8dIxt61aYoqlQ0aFmyjMSfXT2oKPGLhBtuzMh1ykk6jYiek1l9Ha+wLG27IbXxrIBkEazp5iK9uHXibiqmmcqsawSSBr1Ewa8cVYjmKKfs/4JZa8Ll9wcmq2xIk8ix6DeBzApkpUrNCdEjG8OFi82HvIe8lQuV4XxfCyllIKtPOCKkW+yr4de8uq9kNnhypOUgQouAfChP4uh2NW3ang2HutdhyLz/ejNsIAEA80bXTlHlVh9nva39oUYXEvldVi2TB7wQQVcncgfMDy1GOMZ8r8hr3JJvoCbpUhSBBbcdCN/oa1Ds72Xs28GHvKrXboFxpHwgwUUT0ABPnND1zsZZuX3w9tu7cvdIJkhEUEgAaZlkgSOlcdqMJjrdtJzOgU5riTkbXTwj4VCgAaCdTWaeOb5gFP0ueP8lz/APGThiBcRoJGoE71a4LtkP8A6q5fNdR7jesowXC7t7VELa6nYT6mr3hjpYB/aLyeJSQgJciDvImCdQBz9qas019TA7b4NesXg6hlIYHUEbGhT7RcMBatXswU2nYTEytxCD//ACpqr4R2rt2lKWmdtZj8W/4V36VQdqe1d/FZbL2SLStmJCvnZVBzTPkSdhtWiOaMhsJU0z3sMjKGF0wdo6Uqq8FiGVfuMLdu22MhoaDoB4ckCNKVU9c2VHyzSu1qn9m/rt/nV1k1oBxfFpttazMy94HQtvlzTDHmQSdaNE4zbjMWGXrVlqKlTRjpOK5O+JYc3LLoNyPCf4ht/j3qJ2Wun9kt9fHPr3jVbd5VB2dvZe+sz4rd64B/KxzA+3irRxZEm1SJ/GbDYi2cONFuCLjc1Wdl/iP0FTuF4C1h7Yt2kCqPmT1Y8z512qQNK9AKjplFw7PXvqXfV5RTxQpFrZ6G9QtxFWwuI762PBc0Ycs2sg+R3HvRLXliMMtxSrCQwgj/AHao0VlbPnntpg7i4m67Bst13dGMeJS08uhMUNKJajb7RkjFFAZCDKJ8mY/kwqLb7NHIGzKJAIHtWZvi2bdNgll4QNPae46oqlmMQACSSdwIq0weHu4a7Fy2wykBhrpsYlToY8+dW/AVFpmkI1w/ATrlGV5YAb65eY5URYvF2wnh3G8md+frRgr5Lzw7HTfJUX7D3Rqwhe8NskSSgVWHr8XzBocLBTpy5+frRHwniqXT3UlTMrsASZBWToM35+tDnFMKLV/u2ZT8MlfFAIBOhjxDUR1BE86WrUqHpYo4/wCfkGnZntet3FWziTlNpLrFgJLjJqCOUqWJjfLprV3xr7UJGXDKw1gEgajrAO3l/wCKAu0OFwyNbu4F+8REti7IhgwyjOwOsMxgxoD61Cu8SzA5QFDTOXTflp+EdKZKTgtq7Oblbk78E3H9p790EG4QpkEKAog77VVrXM1J4fg2uuqW1LOxhVG5NJSE9BN2a4feYi4bZCFTlfLofENj6j6UUXbVyMqKWuMCFgTGm7ToBr70Z9nOGNYwtmy5Ba3bVTG0xrHUA1nnEe3jYLG4q2irct945EkiLnMyNwCcsdFERTvQXyCmeq9gsawBzBfIv/ilVjY+1XDOqly9to8S5cwB8iNxT1ZaSH8ZN4NYDFi6nRhuP95V2LhAK65TuPPqPOlSpTRXo1DC3xdtq6GQwn/z5zVNwmzHEMTPJbZH9W5+gpUq19mmPkJCacNSpUSh6qJpmIpUqATnP5V6W4NKlUZEAeM7KWMWuJttIuftGZCuXOugmC34YJn0FV/EfstxCqq2LwdQIOcZSIHKJmdNOUU1KlcNcj05YpXB0WnC/snsJZOe47XiD958IQxsE5jrOp8qyvjVq9bvvZGViGy5kMqx6gmOtKlQyPbHgTud3fZzwjs1fZ2REZri6uBEqJ0bfUc5Fe3aLhLd5mdStxR49IzEbEDzH5UqVY1kbnRZycVXyC11oke1TDh3t5Q6lcyh1kEZlOzCdwYOvlSpVqfKKyPVTNF/ZTtMmDU9zbFzEPu7/Ciz8CAamdyZG46UqVVjLbbFpWzV+z/Hnv4Y3rttbZzMqgNmnLoTrt4gRHlWK9t8GbeNvTs7G4p8rhzfQkj2pqVOk7jYZIpWtMIkHUAjzB2NKlSrNYD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7" descr="data:image/jpeg;base64,/9j/4AAQSkZJRgABAQAAAQABAAD/2wCEAAkGBhQSEBQUEhQVFRUUFRUUFxgVFRYaGBgXGBcYGBcYFhYXHCYeGBwkGRUWHy8gJCcpLC0sFh49NTAqNSYrLCkBCQoKDgwOGg8PGiwkHyUqKSwsLSwsLCwpLCwsKSwsLC0tLCwsLCwsLCwpLCwsLCwsLCwsLCwsKSwsLCksLCwsLP/AABEIANkA6AMBIgACEQEDEQH/xAAcAAABBQEBAQAAAAAAAAAAAAAFAAECBAYDBwj/xABFEAACAQIEBAQDAwkECgMBAAABAhEAAwQSITEFBkFREyJhcTKBkQcUoSMzQlJygrHB8GKSstEVJDRzdKKzwuHxFjVDw//EABoBAAIDAQEAAAAAAAAAAAAAAAMEAAECBQb/xAAuEQACAgEDAwMDAwQDAAAAAAAAAQIRAxIhMQRBURMiYTKBkaHR8HHB4fEFFLH/2gAMAwEAAhEDEQA/ANPlp4p6UV6mzz40UqeKUVCDRSinpRULGilFSy0iv19aqyGa5kuoC4uyEZAUyzmzjSe2kD60F4Mri2bgUuuqgLrlknUD9WQRMnVa0XFuLWfACvcYXE2ZWOYMNDoNDrOhFCORcSty7etw9zMA2RRpMnPMaAaj+9615vNPG5Sk0+56/wD688MYapLbv/P/AEJ8slluX0uKVYm3ehjJh1Kkk+9usESbtx3Y/ExYn1YnQDv/AJV6TjsyY4PlVZS7ZyhtwhR0Yk7DMXE+ooLg+XVOIVYCqksygk5iSNjAkTp8vWmc0nkxwhj5/c4k4NSlk7F7lbhxW0C05ZzKD3iMx/lR6hvEePJZGgzR2IA67H5dKnwfi3jqW8NkHckEH22P4U50uTDjrDCVvv8A1EZqT9zL9KnpV0ABGlT01WUNSp4pRULGp4p4pRUINFKKeKUVCDRSipRSioQanmlT1RBBqVKKVUQlFPFTpqzZZHLSy1KlFSyEYpVKKVQhGlFPSqEMZz1y4XAvWgAR+cyg5mmPN2069dar8kYVlDhVYOxUIQo7NJLHovof0oMyK3dBeJcYacliGcNl30LZCxUHaQB3GsDrSHU44xvIuXtXls6fR51OUcWX6b58L9jMcXxF4X3t39x5vQ7SR3799TTcJxcXApMSCAZ2JifkYApuIYXEufEvrkgEqJEkD4tvcGD3noapXLK5SzmNoE+YzoIHbcz6GvNZY5MWSmmrQfqFjjkaxu4hj7qcQ+UMuhhpPwx0H6x3+h33rVcNwi20yKc0EyZ/S6+3aPSs9yzjrWQeXKMxAAEktGrsx6kEbCjfCuBCybl3xiweIVoASWJMGYJMqOm3rXT6DLixSV/U7V+F/limaDlFvwEKapUor0ZziMUoqUUoq7IRilFSilFVZBop4pRT1CDRTRUopRUIRinipRSipZZGKUVKKUVVkIxT1KKapZAJwTmcYh8mWNN5670erzLl7F+Ec3UyoHckQB9Yr01UgAdgBXN6HPLLFqXYPmiovYVNNPSroABqanpEVZBqVKKUVCHHFZsjZPiytl940/GsJy1jFVVDZvE++IZM6hlytJ7gkz18wr0IIeledcSi3ibgC5Ql0so/emfrNcr/AJGWjRPwxnB3RuuIYIXbZUxO4noeny1IPoTXk2OZjcOfe2Ba+hP85+tehNzjbTFNZecucBXEEDRQQ3X4p11rzq/mN1wSfzjKSYBzAnNMz3/Ch9bOGWMZxD9MpLVFljBYxwMqdTPt0/lWr+6FsP4uKunwknLbQxmYMV8zHrmBAj/2C41ys+GS3cZlZbhhFQmZifMCAeh27DvR/wD0debhvggZ3OR9GHlUkPGumgAETuT21U6LHHK3OrpP8m81xSV9zbcLxVi5aDiCsAyT09a53byMxyAgDv8A1pXm3D8LjkUW7dt8syNssnrmmPx6nvW05e4fdto3jsCzEGAZCgevU60fo4dT61zbr5A5nDRSqwnFKKlFLLXdsRIxSipxSipZZGKUVLLSipZKIxSipxSiqslEYpRUop4qWSiEU8VKKnbSqbLSIKlKrtu30pqG8gVYwBw3hdjDJrbUszF/MASOgAnaB/GqHHearjXLVuzGYsSdoyjTX0kn+7VXmzEXLbQR5W+Bh/A9jVzl/gDJbNwnLecDKTrkUGVBHqdT715/F0uT1WltQ7rhS1cHTiWIxGeyqosgglxAU7ZwSZyiJ/jrFF8PezCdNCQYM6j1gUJvcu4i8jq90ZmIfONkCg7Aic0xBB1npFDcNzLbteGudiqqJhNyZzBidSQTHuJJNdCGdYZuM34253ZvPHHlgtPK2T42XwayKUU1i8roHUyrDMD6d9dqHPxby3HPkt2+umZyewPw7Hod6dzdRDDHVI5kcbk6QSilFcOG52thrmjP5sv6oPwr7xv6k1fXDnKWkADua36qUVKW39S1ilJ1FWD34icO7OczKwCgAEhY322kwZ9PSgfGME2NIcKLbiZDAjMhAhgY11n6/U9i+JWrRAuOqk7a6/hsK5PxG0yyCWG4ZFYwdRoVB13/AJ1z8mDBkySlKV/FnQXUZZ4o4VHjvW5j+Dcv3LuKW7e+EHNqdSV2EdII19qbnHg6JfVyGVL1yHI6MwVWYe6kH3BrpieKlLzZWuoGJIzq6BiZLlQw9iR66aaAHxLmG/dNxbxkbZWUysEiVWRlcT17UoskYKWFq9+e385JCMtafBpeK8Gt4TD5EzOzB7drOZyO4GYoIhZVTOnQdzVq7wS5dRLazbtqBqxadOyd/wC0daqcL4ity5Zu3Lua62ssmW1aSSGCKT8TRGczW0y10Fix5fpdR8Lb80KTlKOz5BPB+ALh5yszE7zEfQf50TipxVbFcStWyFd1VjspPmPso1puKjjjS2QF3J7naKeKjZxCv8LA6xp/XrXXLWlJPdFUQy0orplpZalkohlpRU8tLLUslEIpRU8tPlqWXRCKUV0y0+SqsujnFOKnkpZKqyUIPT0stKq2NblXE4YOVBAInqJ1EMD/AMp+td3IG5ANZXjNvH25yMGUkkESW210gQI6AVa5a4mi2XbFXgWYTExlAB8uu7HtXMydc8cqkqXyMLEpRRLifELyWWFtA+QOWdHU9zqsyPaK884bNy4E6swA92MfxNX+C4lhfBZmHiZlaCJOZSAIJj4oMeldOEcCvWsZaLL5Ret6groCSQSAfL8BOvb2rnLT1ElSfyMyk5K3RsxiwreAgIW0ApJGjCIMd9Zn1rladMTe8FQSllle4f0SyzCDvqdf2TWZ4hxt7OOvhWFy2SWXWQCygjKw/tNEela3heE+54FrjfnCDdef1m2B9BI/GnVF5eouXEf4hb6Y7dy/f4vatzmYab6jftUMDhbNxTiFLaktlzeQ6EBisa7Eiaw1vitk3Gdoa5cB3jMSNyNPWe/ypuGc+LbsYlBlJGVlnTT4TA/SIJUfPsKF1jnKL3v4Oup4Y4VGMKlXPnyVOYuL21vMzyROWAdW11yzt716FwcWhh0uWgAjWw4gfokZo79de5rxL7s2I8bEXbqKqFcwMl/NOVbaAQdiNSAOpFel8G5/wIw62wLii2ioEZASVEKDKkg9J96P0WJYk2+WczNFtUvuEbHBTibdx7290MEkTlQ7EjuTB9IERQPjvD1t2j465blu0VW7MrdULGUmNWAkjrp2rfYO+txA6GQfwPUEdCKGc4YEPgr2YfCufbUZdSR+7m+tNvDFY9Mf9mMWVxn7l3/B51jMJctYUC4MrDNEkHy54I09RMf51qeQuI3bofNmKKAJYk+bspPoST8qu8T4UMXgcPEAstvzxOrqqkmNxMfQdJq8ps4GwtsOEVIDO2vmOuw+JzvA2G+kSDF02jLqT2/nJU5ao1W5jOL/AGgPcOW1Nu3O4PnYe/6Py19anwG49265w+Gds2reZmPWCWYGPr09KKJx7AWY8LDBvOGa6yrJAbMQubaSB20nSjXD+b8ICz2sxZ4zTp8O3p9BFczqsuSUmr/YLCMUgXg+BYzOGZrduDsVBI9PLr/zVq1QxrvVBef0dwlu2bjnYIsn67Aes0Xkt5mEE6kdj2rodDNU0otfLYHLH5OGSnyV38Ol4ddHUB0nDJSyV3yU+SpqL0nDJTi3XcW6fJVai9JxCUsld/DqQtVWovSV8lLJVkWafwarWXpKhWlVvwKeprRNDBWOvhMrsPhDE/SCflNYvj2JsXc13xF8o1VUAJBMasDqdd4re8V4el1kR9VcXEPzUH/trIcE+zO06u2IzDMSEVWgqATqSJBP4fWuZ1WOeZqN7DCpUZhMEjENadSQQ0AgnQg/1pRg27q/eMWttmVmWAuoXIZ/KKdYywJXb2MVax32SgHNhsQQRsLi/wDcn+VWeXbeMwdxjiVDWgsF1cHN5gBA3kSx22n0oGLppY58bGk/D3PO0xhFzMQPizRGm8xHavZ+GYpMXhluZQVuqQynUdQynvqCK8u43w23exbrhNc75kBAUQYzASf1iSPTtGu+5N4rYsW1wZcG7bnOY8udnbMqk7lTptB6b0102qN+PJiUdRk/tC5aw+EsK2HtqjFtZLHppAYwDqdRrpXmdkfGSxk6REkzJmZ/WC/X0r2Hm3FP+XW4sKVcjrIMwR07V5CUgx6x9KVllbnK1QzDJ7Egny/yfexlu/4BBa2qOUJgvJIAU7SIJ1PapWeT8SpOYC3cXUo5hh1EnUdtOxFbzkhxwzA3MXiG8t7JltrlLGCQu+zGTpOgmRNZ7i/FrmKv+KsWLd8kks2fJlGUuwAEA5QesfSmlCop9y8M4uT18G++zjgt+1hmbEaNefxFUEHKuUASRpJ39orUYrAeJbdDs6sh/eBH86xGO4+lnA4RbNw5CrWm1BMoELSdiZn0IYxoRU+S+bS+IOHLl1yM6ljLDKRMnsc31ptN8IUlFO5HblTFn/RCx8dvPZjqHVzl+krvQ7F8vX8bgrNy34Ze214eG2YT5yhYs5MvNsHUDQ+lCRwTEeLiWtutsXLjuqi4QfiZl2EdepA79KvWvtAGCQWmV71w57tyCAFNy6zSGAIIYMGiIBYa6wF4ZYZJSjYx9EVKPN2WuCfZiXtu2MbLcYjILbA5ABu2kEk9PT1q3hvsptA+e87DoAFX6kzWi4JxpMVYW9bnK06HcEbqfUVfmjehDwhWWVybbK/COX7OGTLaUCdydWb9pv5bUQ8Md6rzSoqjWyMaix4Y70+Ve9Vqktsmpp+S7+DtC0pWuGWlFTT8lajvmWlnFcMtKKmkvUWBdFSF70qsBU1qnFFqTLHjUvFqCipQKHSN2x/GpVAmlV0irYP4hcjw9NTcCj0zBhP0q2KCcM4r96s4e5GU+OFYdMyo5Memx+daEW6ikmrRTTpHGqfE8QyKAoUs7BAHbKpnUhj+yDV7FK4RjbAL5TlDaAtGgJ6Ca8s585kxZVLWJQ2lnOFyqASsQQwnNlncHrQs2ZwWy/wEx4095P7DcXwwtFbmVrdwMWUKVYhQSJaI8um9B7l242Ja7hyzeNnuXPhGUgyI186x0/oj+H8zZT53zALlAzNpIKyI6jNI9qtXOKNh76i4sqzISrrMKMm+bQrM6En4da5fvl7W+/2HNGPfTwaFcXcvKqYi1dgFQXUGAsyuY9FzAfKay3NGHa1iFJQWspLAHKQ8tOYkamZ6+la3inNVwSuFuL4bCFYDKwtnZX7OuqzvoPnkbvHSPFS6MyXh5S2pH6wncMGn+jRVhUZVf7A0k90VOL8WbE+GrALlGXT4dT8Xp009K7YDiqYe3dCzdd7TWVLAKttX0chdczFZUagCToahwuwvhstxM2VzDAkGNBodJ82g9T6Veu8AxjgFfD16tlDr+0+WW+s0J86b2M/TsceV8TbuX1w2JzGze8ohiDbuaQ6npMZT0g67Ve4lkwLNYsK6u4i7ddpdkLEhEjRVgLMakjsNSvDODLatxeuNcYauJhnERkRwJXUqRm001IB0C8SWboSGaFABceYjUKWG6sQBOurSetMSzaMPb7c13B1qe3BLD+FIN67cj9VCQYjYt007a+oopex/DboPiYcSQfMpYPr1zA6kdJkDtQbi3BvuautxwXWzbuKhGozuq5H13AYn9wyBQrl3g1/iF82rTAEIbkPITyldPKIEkjpS0ME7q2FSPXfs7WwMHlsOWh2L5ozBmMgEAkfCF+lajLWV+zLlG/g7d77wFBuMsKpzGEzCSRpBnQb9+1bk4bTafT+VdmM6ikxV4226KIWpJZJ2rtw7G27o8uh1EHcEbj3q4wA2qvWT4LWIHeFXVFNXGinCiqeQ2sdA9rdQKVdcidq4OtbUgcoUcMtPlrpFLLW7MUQpCpxSiqslDBqRNPlp8tUWQilU8tKrslGe4ZbsW2s27N0Oty+z24aRC23zqI/VMf3hWqFoV51hMZaR0uWkRUtOzoo6FkNsy25kGfcDtWhuc2Wnw9w23i4IXKfiUsYn1Gsz6UnHNjaqLqgvC3RexvNmFs3Rae4A52EMZO0SBEyIivPPtZ5dxGIxaPaUOi2lSAygqQzEyGI3zdO31Ard8TiVvXa6iiTsFaSTPopPua3fMOMAlmbSJJJ096TydXtSW/8AY1HyeZ8M5PZry2r1p1zE+ZSD7DSRv1JGk0/NHCPu1wIWF05SJmcoAPlI2MEzPYUawjPjbxS2TbspBd9iROg02mNF9JO2gzjeM8LEMvh2wFJAKzLKdiSxP9TQVkbYzCcVGmt/I/D+LC26hsghAI6aCPMT1A/lV/lTmPD2MS9y6R4dwBQ4DZ1YT5lUalf0SYM/ukUNwXCA9u5mLJaYrow1DEySp6gR+Imhlvl6/ib7BCLmXdzoI1iYHodB605jyOMVI2sTyvQt2/Ac5g46gNxrRz/lPydzQQoJymAANj261HhXO1yUNwqUJ82VRmAmDHrpOv6x9K03NfFMGvDBY8IAhVQkIMwcKCz+JGrEg69ZM159jRYFwrZzBI0zGT31/wDFCUvVTdUTN0/p+18/qel4NUZQ6kMCJzTp9fr+NXMTyrdxK28RYAW7ZIe0ziBcynNlI/VMaEx9DNeccqcTezfBRTcJV1RILS7KQnl6wxnrXs/J/CsSoW7iTkcgygJPeM3mIB19azix72JpOLMPg7SY3ipsYmy6lsH4V1H0bxEYXC6kHqTmB9e2+1wWEwPDECL4VjOQss3nc9MzNqRv6D0oF9ouJOF4lg8WhVWa3dslmEjQEAkDePF/5RWC5mtXsSzYlna7MbrlMAdFB0HoO9Pa967hVBy4PerZrp4tYn7HuJ3LuCZXaRbuZUncKR8M9QDMfTpVrmTnU4e89u2ovEAaAwFbXMrmOkA6d4MRrU8qitRjgwfNONxNjH3QHuJLl185HlOxBG4jT5elen8vcVZ7YRm8Rlt22LxGYtP+Vef8Xxd3FpnxmRVU+QWlhpOwDNrr66eWas8n8c8BbjQTbRlUi4wJg7BWgRr3B1pOOaKyXvRR6at30roEJrLYb7QbWZhctOgEkFSG0G0gRrv7Vl+N/atdJ/1cLbHqAzH36D2H1px5Y8oiZ6l93NS+5DvXiuE5rx2IYhHvXGbcW838E0FelcqPjyoGJtgDXV3HienlUH8SKwsrb2LVPsH/ALkO9SOFWhHNvFvu9iQcpdsgYfo6SSPWB+NBOTOZs944Yubgyl0ZiS0LEgk7iD8oou9XYT0vbqo2Bw69qj4I7V1K1ErUTZikcwgFIt6VKKbLWjJDP6Uqlkp6vYrc845p+zxVytg3NtnuBfDLHw5YE6dV2jqNelZvlrAXmxzWriFXRXLCN4AOpGkHodjpXpXEcaL+FsXElc9zDsJ3GZgP4E1cxX5PNeUDRQGG0qJjX+zJPsT6UKWCEt2U062POOQuWxcx+Ju30BSyzIA48viE66H9VZ/vCqXPuOt37gayzZNgNMhI3ZQACB7z8q9QwGEzYPdc922XZiogtcEszKDB0O09K8/5K+z+5iMl3EApYGqqdHcHX91dtdz070PJi9qjFESdj8o8mvew+YXfDRmObKsu0QBqTAG/fc1VxfLgs3Htsv5TKSrMM2YdGQ9P5GvYbODVFCqoVVEADYD0oXjb9rM6YhB5Fa8pIEMigklT0YAa1mXTwcaXPkvdHjvGOGMMHmRsrIM7axmBAkE9x0BrN8D5ifD+IFIHiEHMROWPQGYO1NxPm27dDIxHhvplgaagiDvIIFDeG4S22IVbrEWywzFRJjsO3aelChBxjTG+nnkwvUnuaL72TaueJa8Q3SMpEeUjcT2IJ/DtUL/BVN1UsWyC0IoMlmfY6E6EsYjpA9a0HEuL2cPjfHQeKLhy3bdxFIKMsSmnlZYI1gnruSdBwngNq5jRewN3YePbzglSGARlHVCrE6mY00NZcG43H8Bck5ZN5fkKchcDs4BWN8ouJYkSxEqu0KdgDqdO4mt0t6RIMg9q8Q4y2KW87YnEW0YRMXFYN+yiST9BRrlvnlUOW1nckQcwCoWH6QEkrIomPNpWmURBve48FbnzA3sRjLoN181u4vgjUKlvKrgjLsZJ83XL9AV1MU1tvDQFLQGdw65VB0BIJBA+XSr/ADJxHEXLz3rihGZQqqt0ZMqwNtyxJnoN9ajyTg2uPct3Vk4pWQ5oK20VXYk6asdCCCCIETJFHjkxylVjLyuMFp8DcW5MxGCa2Ia6GAcNbDFRdGrAAayNwdJmi2ES4FEYe5mgM5fyqCdSM2pY+3eunMWPxOJFh7WfMloW7q2wWC3szBwQs75ZBPSqPBsfi7bNLorLul/MjRrBEjUabg0l1WpS0rhAd5Lco8wcZuFvCZVCiT5Z80xB110gj60KPH28MIZKgqWE/EVJ194gH9mtNzLgmxFlbiKgdSWORpVhGuXQdRNYXDrNwk7TqD85oeNWiQjqdI9n5R4J95seMDkS6mUAp5xqQTJMEGNCN4olwT7MsJYJZ18djEG6AQvsu2vr2rEcH53Sxj3uOzi1kdQlsCGgAW1KmBAA0PQ+k1uLHOJxOHumwpS4LZe3JVjoROkRI7U3jjGtSNRg5RcktkamzZVFyooUdlAA+grljMfbtLmuMFWQJPc7CvGeJcy8Sskt49xl7gLp7gDTeg55oxOJLeNca55fKG2U6eYARB0G3zmTNRzwfNmdRtOYeYbOLDC6hVMyKHVzmABMsFjQwToRrPXeptxXC4QB8LeTMyC2oMNEkbsdemvtXk2J4zcJy67xvIkf1tTXUho109Zn10+VazO2nFjkeocY01tR6Zd+2a7MLatmBEnNqepgNAHpWm5T+0m1i3Fq4vhXT8Osq56gHcHeAe281iOW+ALftW3YgEjXTt3Prp9a23LPLltbgIQAJ5iQOvQT7/woUMstVCEpO+DZxT5aVMTThsRWlUaVWUec2eOBUtW2RkAazdIdmdl84chnbU+XLpAiCPWtjhMZbvKcpDD4W/eEx9DXldwOWW4SzW7yqIb4kKrC5uwKpHyo9yzxkYbOLhHhtBiRmDdx6b0vjy+629mYfg1nAgLmGRTqEHhMO5TykH08v40YFA+Wccj2nNtgVN68RHZnLCe2jCi/3gDU07u0SVWdqHcc4at20cxgoGYN2EeYH0IH9RVtMarfCQfYioYzFDwbpnQI8/JTWZLYqk9j5r/0H4ly6QFQI3wmRAMlQAdYiKKcI4ThjZPiavJJaT8QmFWDoI1Pc+1e14XlbDYmyn3izaa4VTMQIbyqFXzLBIAArG/bDh7C2rFq1bVGTNqi5QEA+AMum+uWNNDpOq2lR3Y960FFR0792YPHYhLmGc2yAbRls3xNqRIPXVh9PXXhhOKnDKPBxDEXrYF5UlCjhiQuvxLljUaTPpWt4Fyvg3w14i5Dhio82yFRrlbVgTm1309JrKcF5ZS9j1tXHy2mLAssSDlaInpIBPpQscrk0tmTJl1rS+wNv387E9/Un8T1r1L7LOSVe01/EWzDFfBJJBywwdgOxlQCexry5sEyG5swtNlJG25AaDrlJH4jvXpH2bc2MTfF68xfwxlDO2XQ65U2GgUabdNK1jUbpikkWOA85cPe54d+0A8lfFeGQwSBln83I123PzqtwXmdMHw3F4W6xN2zfvWraA+di3wuOwVwzFvbqRXn3GETxXZB5XYlNfhGaSPXSPka68HxDPduiMz3LJUE7yMhkepRCs/2jRFlilsiKFHoXKX2mWrFg2rloqwJfMhnxGbVi0mQ0+/yovxfjmOe2j/cGNq5OmYtdA6FrawVmdtfWK8z5SxC28dYe4QFS6GYtsANdfpXtdjmay3mW8rqTEKVJE/Dpvrt70tj6fHNuUnuFhllCamlwZbhHI5uWVe5nwd8s7IlsllC6R4iMSJMHQEaEVkOI8j4gY5bTwvjG4wdBKMEQuSomRsNDtm616n/AKdtF1VnAYjNGbzLJgA9hQTmDjCfeMO7sEFtb5k9DkA06kyNutPeljVA9ctTlwzBcU5WbDpce9cQlCEVUk+I+UPuQMqhWGuupjuRa5B5q+6389y2bgIyKFaCgZgWIBHmO25HXvV48NTFWVe85R3Zm03PQb6AAKAB6nXUCof/AAyyYFt3GnxNqNNyQAI3FKyjpeqCCxU94xu34PVMRw3DYtSyMJMeZIMEiYZdp7jQ1ieMcnXLU+VSvR0HlP7S7ofqPWq3B+K3sEpsuoyHQXFB76FhvGu9HrvHW8NVcmQSDr8QNVWPJzswLVnlWO44qiIXOjEEMoJBG+/WevpT8VwjizZAsMrZSblyH1LyVtg/D5beUaazm7VtvtIvWRaQ2VHiv+SByCTmUqZPeLmh9T6UH5k5xv2UtIpUFgEHlBtoFABhdcxEjUz7bUeUlbiwlNpMrctXjauKUa27an8o1xR5t4iROp3B6bV7RwfEILQgy7AFh2aBInsO9fONrjL+KTcgEnNmRQNzvCwN+wr0PlfmZwoLHMsxnB9Y1G6/P0pH345aqsy0z2ELpUSYIHfagB48fDBnt846fSuN7mNXugKfhkmOkd6fxSWRJp8lOVGny0qG2+MBVU3Cstrv0iaVbcZIimjxXiFk2WV8PdDMxVGts+YyTpImYnvQ1Ld27cy3UYOY1Oix0g7AVpMXw/MqucjZWSGVYMyIGsnp361yx1u662kMKyofYrruenT61x3OMtkHeH220HeRXXC+KrgliwG/lMDXJ3OuvpFXuYuZ/AsoSQ3iSR1Eg6qflWNscddEZQPMjlAJy/ooJM66iDAoPilu3j5izGSZM5R3gU3LqHBKMQEorsdLnMt0OzI5Qkn4CVGp6RWswfOTjBFbhNxroILHcFnyAeoiDWLvcKIgLqfTX8a6Y64wVFTUSsSOq+bT6GhQzSXBIqnbPRb3M5W6pU+Udo06gfWhXGsclxmLorTBiARMbwaEcqXGcXfEIy2wrZtsskiD2HvXPi7PYvBQQbd7VSdx0Kz2mD8628rns2RNJlXjGFlD4VsaEaLodpBAA1gE/wDmszhsayOGB1EwfcEH8CfrWyGJIEKs6DOe4I0A/Cfag/FcEl0sMoRhHYf3gaEmkw80lLYEriskuGh1hCsCHtn4gQRBiBvXDxsrBrRII8wPUe1XEwlspBbK4fKSdQRrqBuentUhhzbgNlZB5lzzrPxKsaxOs+vrW7pmZLazvwrhIu2ma4RqQVGYL5p1kwcogk7dNqougsYgFCGAJ2PUbiREwTv1oxhuCvcgIxRYnKVlgdToZEiOtaLl3hfDrWGufest29nIXPmEKQIKKh1MzJ32o8klBSSNY4a3pMgth8Q7Mlsk7nICQPVjsPeunFeFvhnDqSUOoI3Uzs3YzGvtXPEY7KXtozeGxErLZTGuoMTBG5HSvQeUcOmKsm1dQ5vBLKSTBAiI6E+ZRB7UnknK01x3JDDb0/r2POrnGrpbNJE6Fteu+v8AW1WLTsLuS9rOgLa76ggncGfxqfHuEXLbH8mRaQkQWHxQM22uhPaNq4YXiAa2LV1M2X4XUwyDt/aXrFGbco/BWZSi9LDeMx72rZEALHQfCAOnbaflVi7x29Zw4aCVJNvUfCs6Fj8+vpv0S4pDbGf9SZOxgfgdNqZuGXrqOQy2rQNzW5JkSdco0C6DczAHeqhmTjUnsH6XN6cdd01x90y/ZF1ggkMFHmPSRrVjG3mJQPqBpoIB6wewrP8AKjPaS8wZXJAGUNIzTMkD0BEdZ9Kt3r1xhF26EDfEXAAkalVA3AnX5DvI/Ukr8C9SnJyZVFy5cvLfeSlsk20afhAJa6Z30Ej5VW5nu+MFARlX84D6tswG4ETE7z6VaS7fctlvnLEKbjEBh+z2qjirV+60PeB8QqDBPmKiBoB2+VDjO5XJ8FN0+DK2cK7XCifpHqR013Oor0Pl7FDDWgsZpRkZhEatJOo6ax6Me9Z1+HC1dnM1xwQW0HXfc6mJrQcaw4W5ay6ZlzAwSpWYzT3k/wBaUz67TTRmTvkIriEsXZtnQgiAPJ0OYIdAf89q43ccVkzr36n6Vd4W6nBXQMrXBAD5RJ1Q6dd5oJnaHzTmynTt7etU5tt0XGOwXw3Fi286aa+tKhWBskKsnQiRp1PpSqKT7M0opgzA27bMcjt5ljISQBprEamOh6UXw2LuKyo0FDOp3XQwcx167VjrRIII3Fbrglo37YYiCND7+lByQT5BOcl3BmLw3mfWQbguDLqD5EEEnbVTrB2rvawb4i9bS1CF1MyCogfET3juO9F/9XQwzgkb7kCN5I0/81ft4i2Ie3lLQQD1AMaegOlCU62RFJsHYnlcYdYN5WzEAkIeu8a61Wv8rIrLctYgeUyEuQJJUgw07k+nXej+Jw1vEWsp0eRkMxrE6+hED0msxbwuZiXGsxB6elXHU+5JTcSpieMvh7hZQFYmHVh5WA0hhsev1rvwzH4UWLj5QD4g0YhoJ+EWyegBPrXfi3LfjWcoOVgQU1hZ2hvQ9+n1oKOS7qKUuNZIeCMtwSrA+onVSw0np2FEWni9yRrIHEywz54bzZQPkB09KxHMhObOVbNcaQdwQABAj1BPzrXYfhYabmoAYlfMJaGI6fCNCN5MVDiGGYtOWUAGgjTTckag+tLQyelk/qGlKpsy9xXtWLennbMWB3B3B/u/wNGreHV7jXxM21ts67gTbRmIHTUtp3FAsZjGd4YzaVyMhPQb67n60fwHH7OEVyjNfu3dSSpVFI9zJ3P4U83TT7mZvijjieMk3FVLqA3GIBtkEKo2DsTpmJEkRt61mOKY5mutnzAqfLAiCDrIk+vU0Zwt1b73AyW1e4DlZUC6ncaR7/Kp4Ll9HtEebxBJlhlEAbDeRPX1rcs+lXI1KXegV99L2wrEmNSPmdQfY0VxvMlwFbSkJ4agAq3TL5RI9Iq/g+DYRcOLru5cZh4YgFnHQLBPUazQzG8I8/jIrkB1OULmkjXWPhXYepntWPUWqnwzWLNKFov4zEXxhltuoyZi5cSW8w1JG5ECYA6V14PglfDF18IEFlUus5j3ynUzsNDH1ofiuYrniKrAqbZgggSP1l6wTsaLYLgebC2S0ID5UaQc7GSIg+XWd6zmSxr2vYzkeqldsazhbptkGDlmRlVSVjcKfimSJ0qvzWz3bQysQqksUkx6KI0Ma6+3YVauk3Lbh1Pi2xmDdCBOuu2xn2rMYzEFreZkY6hQyzBhYgjuSCSfQ+tBgm3aa2+C4ppUWOAIUQ3NQT5J2ABOuT9Zt5PT3NarCeC6r5U0OWGUS3eKyPD7DLZgsSC5IUTOwEwNtvwo1gcQRYhRLdZ3EnSPp+NTqU5d+5U5XwGsZh1g29EBGkAa/qj+GtVv9CCQVgOOrfD1+LqB69Ks21zRm0AAIn4s3efeulrGG3naMwggZo0OsCOuseu9IJzW0WZSBwwaXGYXFK3QNIIBf0nZumtTx7XMPiLf3m22Rl8ocyVXZihHrEilc4lbvglxlKqcgQR5td/nFEebeGE4DD3TcNw2/LmbfLc1A9cpEex9KYx6k6kYZyxF5sLbZ7UFcwI0kAHQH11/jVfC8T8TPcIALySFG3sOgpuHJnwxVgSrIwBHSDp89JFW8Nh0tIy2pLAbMddRoWPQa0xFvsHxxcqaIES6rBJI0WSS0a6RSoqb10oWVR5VhmVABl6CYMjbT8KVadvsG9GT4Tf2M0LGdA1tnyguG8UkgCAUOsg76iJHzrUcKYuioSiCIJUdtxAiD7UL5hxVkf6vhwQbPkdpMPFvZQNCdVY7bUQwWEt4LAK18TcZMxkmczSwXy9dp+dDbVF9Q8TinFb/AKE8fwnDi/ZVScrrdDFmEAqFYEgDUaEQI3oHj+GXsOUNlXZWmRkYqCDG8SJ1+hoZb5vUXczI7BQwXzAQWBXNHWAdprrgecMV4gS3L67azHv09zVaJITk7SQRu8WItF0O4IU/22Pm09APw9qXKme4HNwGFcgE7sO3y70d5d4xgGRkuWUViT4mcSSzbyT69oHoKH3uOW3uGzayrnZj5YJ8xJILMesnaaysnu00U8Tk0kHLWCe8hFrLqSsk/Ur6Dv6aVR4fySlu8jX1tqi6yziWO0CTIAMa6Vxs4m/Yi7alrYDFpIjYCYnvJ0OwHrXLnHmS01i2t+2yX8gdQ2kZuseuXrrV8umjo9PiwpbrjkK8y8uW7QF0MtmyYlQCdJGu8a/z3oHd49gRI/LMe4MbegFC7fMd7FWltsRkVgv9oqwYyZ0gQfXUVYu2VWc2pGm8SJgAAVMuOOza3MdVGLqUQXxfhVi8xbCJeVjBIdRlbTcdQfX/AN1m24bcLqoUmVnTtrr9Vb6V6DbUC4BmIBEQokaiNfWs5xxXw+MVhIW5ABGvlJl1g/2tfnRoN+RXRR2wXC7Vg2/EUs7jXUeVj00Okd49qnx/HNhkJyhyCFbXQBtdY1g7UdwWGtF1urFwyMrQYM9+xjoaD8wcUtXLhECWJt3fUDQHTT59gKwlGUvduiJK6APBbK3QWd1VUPmk65cpIZB1IyR+8K1Fp7dg+LbZwynJJYEsf7QAiPSs7wvDLaxhT9HwoE9RCzIG8gMCOsmmxluGCK+QIcvmJBykkg67kfCf2QetbyQ1Pk1Kq4DnGri3C19rFsxlicwkyF1KkE1YOMW5e8xDIgKWwqwir6DodN/ag+PBK2kSTLgAToes/gKKXcQtoyyAMSFCjck9ex0oLVLf5MqNFPHXHusbWfzOWe6QsZULFlUepor/APHrZsqpTNElfNAAA1Jjb4fwFcsJYYODEtc1b0IGgHoAIH/miN9iwHYaEdhO8d996y5LhBedzJtb8JvEtHIV2BM7iOu4InfvRnh9y2bTP4a5zGqMFgnqF9/6FcuPYYLcB/8AzYw+U6rrsD2io2cEltVc5wuYkeUydY3G1bm00BklYW4feABDZQde5I6zrVTB2iC2frrqdSZMGPlVteKfdbK3FVfEvMQNJChYzGOupGn+VDr3EjevKczXCNBmhST6BdFE9PxoKxVbRm6AvErxXEFbW7GDlE6toQo+dcy12RZLOwmQpJMEiNulaHknhmfijuw8mHa45M6BtQmvXWT+7VnE8WGM4g95QBbVPCUnTyAmXM99fqKYvStvBSTbpAxcW1ixBYCBABHmB0G3UazVbCcyAZptksxkvPmJ6T8422FceNX1uXdQWfVSS3lG0Bcp1jXXqWPpVIvkK/k0OWQZmGJ/Wg/xomNKt0MNSiqNViOM3kSMw8JyVbygxMbiRHzPWlWg4VynYxPDwxhfE8xRWJAMwBO86axA96VFUk+Tq4PWljVP8/6Bz3EAusNWDK5BHxqsgmf1iI17Aes8+J8TS+3hCWyREbDMOpPULpHcmqeK/wD5v/0zVvAbn/eP/wBQ0jBb/g42SV4438oC8T4EiswymBpmCyNRI1Gu3pVfC2bAtxdfMZBUjMCoHSR/CtBxP4b3un/SFY65RZyaoAttw/xnCTYT7qMxZnkKCWbLl2Y9QGXTcyazGE4bdt3bLvZuFXYMBlbzLOu2vQ1rOVd7H++b/ppW35h/2nD/ALN3+BpFdS4ZfTrl8/ke9O4ep4Bd/iyobayvhuyBCASMuXNmYAHSRsBWc+0zii3mA8MhkjzEdCDHtO+sHSuGK/Or/uT/AIFoPivzt39lP8Qp9P3bdguvRj2XNX82S5YwLOxYzlECOhb+cfzrS4rh4kFrhTNtrv7LrP0obyR+cf2/maJWf/s2/Z/7RWp7s58255CxCoYVs5/SMR8tu1U+YMELuGMAq9vzrJGhXUQdDqJ+gq3hvib3P+KrHFd3/bH86zGNbhqpGWs8Ra3OXN4OIUkKD8DOIlfY/UCgr4G54mTw3bUqco6joDETWk4X/s9j9u1/jaiHAf8AaG/3h/wpVyemzLVGTu4e7bfDs4KlgUBGUzBjppPn2ohiuEJmNx81xlZWuCRHhtMny6r3/dNdebvjt/8AEXP426uYr48V/wAD/wB1ypN+3Wa5KuMwTC+lv82tm21zU6KGMHX+t6jh2QlLqlpGYLmB66ZhM+u+v8n4/wDFiP8AhbP8Fqy35q1+xa/wCsPbb+ef7kotYG4o1cnMdo1GuntXDE80i1fCurKCdW6AbGB106iuSbr+1/I1n+bvjHu/8RW8OCM3cja4ZuMbh7dwQs+YFhrqRvG0etUeHYsW18O1LISC1y9my6bhIUiNN/erfLn52x+wv/TNEOXP/wAv2f5UOMFwy0k/cCeKBMSyAycgIbKwUKp18oPlEnUk96DYHhd3xctu2z9szKAAdmzj4hHUL+NXOcv9qvfvf4KN8t//AF9v9j/OiTWhB4YY5JUyl/pL7rYezbX/AFm9czs0xbUGApzbsRroBuT88Xf4TftMmquScsAz/wCxr+NEbv6Psv8AKr3Dfz9v2/m1OY4pYnMDLGo5dCK2L4Y3iEFlCgZkjUqTuoI6TMnsBVm3w23csm2SUdo3ImQdCjdR6b11u/pfvf4q58b2X9z+IrGLFqi23wBezsJ4XB4lMD4Vi4puLcBOuUFHB77EFAdP1jSq9wj4j+1b/wAF2lSrdMzLqMkPbGTSP//Z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AutoShape 9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AutoShape 13" descr="data:image/jpeg;base64,/9j/4AAQSkZJRgABAQAAAQABAAD/2wCEAAkGBhQSERUUExQWFRUVFxgYGRcVGBgaGBoaGBgXFx0cHRoXHCYeHRkjGhcYHy8gIycpLCwtFx4xNTAqNSYrLCkBCQoKDgwOGg8PGi8kHyUsLCwsKiwsLCwsLCksLCwsLCwpLCwsLCwsLCksLCwpLCwpLCwsLCwsLCwsLCwsLCwsLP/AABEIAP8AxgMBIgACEQEDEQH/xAAcAAACAwEBAQEAAAAAAAAAAAAFBgMEBwIAAQj/xAA+EAACAQIEBAQDBgUCBQUAAAABAhEAAwQSITEFBkFREyJhcQcygRQjQpGhsVLB0eHwYnIVM4Ki8RY0Q1Oy/8QAGgEAAwEBAQEAAAAAAAAAAAAAAgMEAQUABv/EACcRAAICAwABBQACAgMAAAAAAAABAhEDEiExBBMiQVEycWGBI5Gh/9oADAMBAAIRAxEAPwBW5stPh8WLxSQzNoPSIps4V8REu2soEFREHQj3oN8SMUgvIsjYz9KWeBYtTcbpU8oXES24xtDM7+JfLMYWRHrIPWqHG8S1mchMe/Q+tWcViAomf1pb4lfZ4WSV71PHGnKhWxRxl4sczSZqSzc0q3e4fCA9IoeBFWppqkJtSX+TQuV+EMEEMSN4P9aaGMAKenY/vSDybzG1tvDZvLrlP8qeWuhvNIg6mhbDx/j8irzEkXB7n+tVOIcSHh5Swj9dB/n51Lz3xJcoy/nSzydgzisbbS4WNtS1xwCB5bfmiTtLZRSVjtuQem/9D3wdBgMKS+rMvi3VAWZKkJbLdEEqTpJJjas4W3TxzpxBrgQHTxSXYAj8OgmBtMQPSlBbdHif2Iz5Veq+kc2kopg7RjT+9UraUcwVvTTWKR6mdRJ8XzlZD4R7V8Fgz2oqIivhUEf10qB5R7gkNPJOBuPanNC66T6/2pgbF2rWl3T1PX86WORePiw3h3NjqDED13p05hwtq/ZOgMgmY9K6eCMXDaL6VQ/iDrfFrTGEUftVZ+AjP4mx7A+XT0+tBuUeFt4jK7Qqxp0NPGKwC5TlIkdqPGpTT2NSUusD3eOi3vJ9tv8AP6VPheZPE/v/AENB8ZbUTMafnSzxDiBR4T9aCWx55VHoe+IGAa5bDDUAyQT037akVluJs/4BT9e5iL2Mp/hPvNJ2JUU3ZfRHlypyuIr43DSa9VziVrNHevU9S4XQyfFE3HHbE3nuMSP4f9vT61UtYEqAQYbvRQJBq1hrALAdJE0lT+PCd+ol4FjEYy/mCuSNQBpA370+YfgQuWxG5q9juBrctAgaj2/zarXBWZVAYbfXahl1Bye1WS8P5KJUByYjr/albm7lX7MwZQch0Poe/tWiHHll8nTaqruLto51liCIAJJOwAABJP0pSnUtUjJ4+XEyMXI2Oo1miCcy3Yyg9N+tMHEPhpjDdVVwrqLp8pJXKuknOyk5IA6ihHMPI+IwFxEvBWFxZR7RLI0biWUHMN4iqdU10FY+W0AOIYpnMsSf2pi+F4H2y4rAnPYdfbUTPvpRDlj4ZX8chdfu7UkKzmAxETAgkjXcCNN6ZeSvhhi8Lib7OqZRbyK2b5ySGOTTsNzFbP8AhxD4PlUJvxAx/h45LZ2t2lU7SCSW/pVNEBEzFd8+8Mv3uIYh1tXWVWVZyNoFULpIBiQYoXwPhuJxDZbSM+WZgaA9ASTv6UKh8UJ9R6eM0mn0tYjFhdtaaeEYA+GCJ1ApJ4vw25ZuhLqFCYieuvQjSBWscrXAbSg9qVlxRkqkJjhUGq+wPxDhjW1npVSxZbf/ADamPmjFhUA76fyodeCi0BOsbdTIqGWGEU0McQ/wvlq3ctK8SYmex9qIpxPIuWJjT+VAOVeYDa+6fY7Gmr7GPngQdadhppaf7HwqqBnE2FtA40PvRHhd0vbEGdP771FxDDo9sgsBIilDh3NIw1w2zJUHQ77zvVi4+gOai+nPN4u27maYDGPbrOtLDXZPr660y828zW8QgVYJkfpSsKXk6+EOR/Ikz1Df196mK1y6+lDHooF3E/pXqtm0a9TrHqdI5v2+tfbWLNsk9Ov9aeeE8qo2HLuJY6/oYApFxGGysy9mj6CkpPGkpDde9GThXNNthBIkfr7+tFbvE7YUkQPaKzDEYGHzCQfT+dU+I4u6pjO0H1inOO3hlUYJvjHezz+tm6yZSwn5lgx061sXJFpDYW+Qua4TBGpC7ZSSPKZBJArJvhDy/wAPxhdcSj3L4IdEJYWzbWMxOXQjMROb0itg4Xypawzzhs9tCsGwHLWpJmQtychBn5CAZ1BolFLo/RIPG8o2/TpVXifDrN9VF5BdVGzgNqAwkfXc6Go3OXeJ/WhfEeLgDKgzMzKYBMgKZZpAjKB660nJnWPyHQaTEDoIAAAA2AHSP6V65jonQnTp6ftVTC4hXAIOhEjYgz9J+tdu6l/ITBO0R+RNFu2kzRT5j49dDZWQJdYDMUOYLb1IUFlksZ1bboKFcP5hu2mB8jjTyOBqB2KiVb1/OrnOaDxfEH4xEa/MukzvqKXBc9Y/6dP1Br5/1WbLHNdsG6dUOfEeC4XiNk3AoLL8ymMyE9DG3uN6H8C5WayjeIR5dvYHTXvFCuE49rNxXt5cw0IBADr1UgxIjY9DTjjJxdibDQGBjoQRuCD+IbV1/SepjnXf5AZMSj8ooybmjHZ7uVZOVqpYW49x4UExqe1Fcby62HZldi87Mdz3n19aM8s4e2oJivShcqkRXJsG3Va2klY9vamXlfnO3cQ27pysNDP5TruK544Fe2Ygadqy640XG962CcJfFi5zcGOPN/FGV/un0O4H70qG6Tr+dT2zmFVbwg6UUZ7vojI76SrU1qq9tqsWmonwWWhXRSuUYVJNejKjxVu26+VO52/aNP17fzNeorDVDzwXEEWzbbQr/LShmK+H7XCbgc6mdPWiWNw1wXMwXSdY/mKOXceBYB32/P00pO6d7fR1pYlLgkcO+H5LHxTIHTYUU4t8P7BtEBF27AH86NXuJqloM3YE/X9664djvHHkVm9FUsPziP1qmDVeDFFLiMw5BZ+H8WtrOjuLRBMZkukCdNyCBp6V+gc5kggmOo1/XuKT+HfDxWuG9fQ5tAqBgp01kspkQdgpHWTTPdwPlUu5hQYUkPr0YNc80x9KN3rY+L/SHjITwjmIIGup+Ujr0M9PSfWlBcTatlbw8ZbaggWBbJssxnVHSArLPU9DHemO1YS64t3JvW3AzG84zKykFQAgGZSRJ6Uw3MaioWkKqjWSqqo9ZIAFRyw+98k6Cuhf4Qy4fCi4xBNwzmYlizNJAGYliAIgSetVMFxTxXuKsNkKqY3LkSwj02gUl81YC7cxF04dysYlbOGTMcgzBc5AOiqTmaR0FH+B8vvbe1buXGuK/muZRktsRExlOaNdyZIpclNNKPgBSLvE08axdK6+G0z0OUENEdBMT1NIltoMdTrrsDvH1p+4D4ttzaaw4DO4SVbKULNHmOkBNdY9qSuMcMNm9ctH/wCOYPSPmBkjtUnrcXFL/R6Xg++JOrDts0j/ALutFOFcYezmAMq8TMeVhorj06MRQO05MEHLOhAPUdI66a1MLnQ7jQwCD9RP7VzISljntF9HYpbRpg3Hcba7ccXfK6mCuuh/Y+4ofZ4q1tiB2ojxnhZu5bgPmAyMe4nyH9x9KDW7BB13rtrIpQU39nMyxcJtB9ONl1yntSpj7UXW96NYcQaEcUb7z3FFgns6JMltHeGNS4y3oDVay9W7uq0xKpiL+JUXep7b1WY1JZM1TNAxkWhc00rq3dqNa9QUa2SeLXqrN7/y/fcV6jo01p+JaGY1qvg+PW1bK37Vdv8ACw5Cruxj019egpbxnBCLpX5WU7E+x36ggyKRlU11HcsMYnDePcGgyDX6/tRkWilsi3cuIoGiqxAHoADAqhxDPhsOruMo6TvprqOkjWl67xy7fWUJX1/nT3JRjX2LumMfBcXcZ2t+LcOhYKWLZjt+KTAEmB2opjcQx0YCOs6gnbUHQUmcMuWbl21bvXBaUFiWNzwy0KTlDyMuY9QQYFPl/BOyq1nIy5RqSzK3aHRj+cN70uEW4eR6ewCN694yQuYz5SAdGH4X0KqhH4iRtXHN+Ju3MHett4Yyxcm1mKN4bq/ht4gzLsPMulGXY2rTZgyqJJ0kRuSdj9aVeKXVuqbd1HU3LObDh1ZfFZjDEQd7aQwttB1nWlVqqj9mvwVLHHoupccJcVLbXfupDhr4CZiLmrlUB0XaTTNwbiniMyGJQC4hyjVGOWc3pt9ayrgqFsWquZCKy6nbKwAEdgP3pj4LiTh8dfQAFbKNrJ0tvcBjLMEA/lXtnFAwadmqPxEsgA076z/gpN+IHDvlvjqvhtsNRqp76gx9Kt4bmBWu5E+VUzsxHlBPZhudydoFXTGLtlCrLauqStw9YaFYCZBJggfwietLyTjlx0Gl+maW9Drs2ntEQf5VMhO2h/0nce34h9K6x+Ce2xS4pVlJDD6A/WRBB9ahVs2+40MgxvAMg6e9cScaYEfg2i7YcbdG8rAk/QyOxjSK9huAC5JMdtD1+pqFJIIPbQmD++47jtRy9zBbe4MloWSFUMAIDNA1C9BXS9A4tOMjPUxVKQG4hy2bYlTSxxGznHqKb+NcY0j1oJZsBh7ztVGSMYTuBy5U+CzY6UTa35KrvhMtw6+o6fSdqvAwOlFLJ81QlR40CmtGvqJPU1cyf5/euFtR/k/vVTnYpI7tn8/yr4x/wf1INczULsayzTkt7Dv/AJ09q9URNfaMNI2ixeZFz75YMfXUfUGiXFeBrfZGFxrLKIlVUloIdZzdjO3Sg2Ps3bSBXSAYC6zmJbLCxvG57CiXi+Fat+I03AGBUEZmiZMmJ8u0VmTIkufR3Yw/RC+KXMd1sY9gHLatZREEZmZMzMZ94EaRQPlvFvIsW1a4zk5FTVjpJGuggakkgADeu/inxcNdtXEIPi2QM0b5H0+sGPpQz4bc3phMSzXQMl1fCN2JeyCZzKNihMZhvArIR9yGzF+29nY34D4cXr2JDY1VTDiWZRdRi5G1uLbEqD1bXQU34rkmzbtAYMvhTBCrbu3BbYnXzAsdz1o5avq6q6sHVgCrqcysP4gRofb9K7y/5tPpTNFrQyKoHiwTbUXBqyBWBJbUrlbU+vWqnMOHN8KkZUWMjqzZluoYDTH8Iyzr8xFTXcblY2yQWOdxBBJEiTlJle2VRGlRC6zbme3p+W2opCmpGsF8L5SKXbt9lKregi06ZXRgYPmBKup7iNADGtLPMLG1jcaiiWxFu1aUTEtdCga9AIJNahZxgZfMdSNQe40me2lI3MVi1c4tcy/NbwyH2uLJkdzBFbljVNA0vsNcs8DtW8MMPcAui2ZJbWSTGYDeBoIOhG9Q80ceOHvJ5pIRpCgDd7eUidBKyojbUUOv8ZhSywC+HLIwAkFTqsxMF8unelrnnirXbiOpksqAFSp8MkFisA7SDvXPT2+K8jG/tBrjvFTeaw5UEvaVWbY58zMBExAByz6UFuyjA9pBHcHSP71LheDZkwqi5rfbKSX8wg/MCflGWRTliuXcHftW0w/kIcqt4ebNlmfELMM0xuNdNBSXhc22Avl1inbuBQCNj30kfqJH0oDxy+UxCsJ81tSx/ignWAZBER9KNtgrqLOUm3LRcQMbchiupiQCdgQKB8aX78qdCqoPWcoP7mt9Ljljm7F55/8AFX3ZHexwbUk/WreFxO0bf50H96C3ME5MKpb0AongMOy+VlIPYirskfjsjlEmIUZ5/eosVcyipsdEihfEr0mKRixylJM1E1vEV09yh9t6tWia6Mo0KaolCV9uWZqZDVgKKU+GJAy5h69Vq8BXyvbBG6NaW8bgBlQwzMZADqAPJI0aImNN6VuMcGa9euNZxaObDKGt3LZzIxUMB4qHzT8sxTU1xVAUNA6QIUyJYadZ3oRjuDZ2Ny05S8UC/N90+X5QwGo1/EKZlx3G0rZ3G7MyTlK9i1w63bb2MPmvObsBmQLOdQoO86Cd6TnsoCRbkiTlJESskAkdCRuOhrc+WLLLZTOSjIzDL1zhmJHYDWfWQaSueOUbdi6L9onJfa4xUgAI4hsqx+GCd9dDXsbcIJicjaTaAfJmPvYe4RbuuikFiqk5SdN1MqfypxPOeKJC57Y1mRaWdNd/pH1pI4Pe+/HqrD9jV7Hs34ddxAiRPXeoc+SXuVdWDHI/b2D2NxNrEXlvFvsWLXVbjM9yw0xAn5rXaIK660zYLiTOgNy3lJmHtw9m5HW24IBn+E670k8v2UvXrVrE3Rbt5tbgJU7fJLSFLGPMfWtZ4bwPC4YE2LaL0Z0l20H4rjExHUkiqcUZTXGhkG5K2COH8UDAj5SpbJJEOpHzLrqoOh7Un8dx7DF+MFMPZuKhg+dVdVzDqQe9e+IXHBdZTh/DNpfEVrqEm6z5BIMADw8phT5gSG7Ua5kxlgYnAXr0tZOGukiASZVIAC9yRptQStXszG07SF/lPCpibv2fEB4UXLoCPl3gZZABVTrOvQbVoOP5ewl5bIawhFkjIAPKBEZWVYlRAYAt8wB1pb5RwgtYfOwjPNwyBonQflrFM1i7JGs9vbSP3rMT18fYyHjpmnNOOaxib0jL969swAAEc5gRpEFY26zTfyijtet3r9i5at2rQW1nXKzFoA03ICjtQzmHI3FHLTFtbRJA82bKFkDrPlUDuacbV1ZzvlXLBOYglAdBO5LE9fekrEt+BXwNLfmR5SskkEb6zMEVgvH7oOIYgz06agGBt6CnjnfnpbFjJaP31wETPyWyYze56CsrwuJz6tvt7RVc4ua4R+ola4OfK15Fc5yAD1O0Vd5le3usT6ew/Sk/DXpFTvc3JJ2qVTcYPG0SrqI8bf132oLeuS1exuLzNoajQV0MOPWKBUa6S2zrV/D1SQVdsNRS8icjL1tK876VyrVE7Eb0uSAsiusZr5UF3Ea18r2gaTZtT8OZLhZGXK0BlbNqBqGUjRXJOsj3NWvGC9dddOv9K5+3hvlRjOxmR/2B9PdhQrjmYWybmRVYgDMqDfoCDcdm001TrW5IrHH4nbvpaTHzeYAHK4UyNYYeXWNpXqapc2olywqlhrckHeCEadvppXrfLRIzXrhZSnkthBIUwczNczQ87EJI70jcz4t1xPhksbdnyqWJMsQNWUeUGCBMDb1qa8mtMGTVUVWsKl1HGmby66bz+cxU11d+hPUf1NWeUoXHW7uJyi0mfKJzNnIhTkWSQJNHOYbeAFpmsSznYqxYAiPmGyb9RNJzYtqkmLgqjQpPbkGdoI1109jpUuK4m94gXXuXAIEXHZlA6aExP0qG6dYG3X1qG4dDGkUrHaVAOT+jvG3DmVGlg85W31j5T6gTrV7/AIhcu2sN4oItWw6LcidmUXB3kAfrQy4+ZcpPm3U9mAn8tIq7wriDI9ojzBL6OinUZrrKGEep/OnJXGvsJNNpmi4e8l622X5LisoI1GUqQMv+0R21U0B4vxt7KeDdP3rIkOklHQMA1xdNDCwQdiae8JyvaRWVl1csWFtmQIbnzC2FIygGTJ11JrO+fLIGJe0hzeDbyT11yMAe5A/amZcLglJsa+IG47mEJiWxBXRrswZiSNNAZ0k17ifOQWyFVyXe4XIU6BcmRAe2Ube5ofjSqKzsASuqDeXYRt0AAmk5pkknc6knfrQ4MEcnybBtq0MnCk+03fvCSW9foP0qzxzlBrHmt7blZ/WhHBMVkuo2m8VoGO46rWQDB0/vVL+EqRO4UhJwTTV0qSCKFWsUPEJXaT7UbUyJFSeouMkyVRcXTFjE2SrkGpF1q3xGyM09aiRK6kJKUUwpTVHxRU1q5FcFK5msfkndSLoxFR3sRpVTxK7J0pbPaFe+2teri9qa9TUi6EfijY+M44YVfFuXbpzEZUe67NduRuxn/lqJOVAFBqH4d8J+0+NjGuM9xLhtW85dgihQSQJPmYnroIrJ+O80vjMY11pAJyos6JbGirp6an1NX+G8QuWLq3bLsjjSVJGYfwmNwRp+0Upxp3IpyScJKzfb+DygZ/LAkk6KB1MnoBrWJ8w4wHE3bqqTbuuylgZBU6I3pIX2NPeHxYuKGgjNrPmPm6jzSN6H8c5VS8pa0RaYnzKFJQ+oA1Vu/Q9hSsjcq/Apy54E7l61l4hhrgXzlihVZJOZDDIBrt22pg5qw7rdRoKOUOjABpUkEN7iKZuQsIMNYBkNcZmzusEaGAgbRggEEr1NK3xPx+fFKAYZAh9sy5gfaKycE4KjNq6wMilioUEs/wAqqCWJ7AKCTHYCmDAfDnGXhLIthenjkqxJ7IgZgPVooXyTzKcJjVuRFtxluDQeVjrB6Q3m/MV+gRfBGmunSIjv6itxYYvyEoRfT892eXbi4z7Ldi3czLbk6r5/lYFdSp6HSdR0NPXLXwvexiCb7l1sm3dtNbACOVL+V1cFgVMaKQDIM06cX5ZsYhrbXFHiWyDbcAh1hg0T1QkfKas3cSFcI7KGbMygzqFjMZ2gA9Yo3BQfQo4kjxuETrqeunX3rLviFbyY+43/ANuHtN7kFkZo9kFamcpYDMMxUuNjKiNZ2jUa0Hu8rpisQb+JVXtIgt2bTQVYTmNx53k/Kp0AExroWSHuRpGuNqjOuD8jLjLL3rrt5Ua5bRSNYlpYjvED6048j8j4fD2kveCPFuqrN4vnyBgGyjMNI2701+BYsLlHh2lg6RbtiBuREaDvQrE8eGa2iebxSwXLrIUZpE7ggjWlV7Kqz2qTsUvifyrh/BW9h7apetsFK2lVc6MTIIUQSu4O+9Z0lkuILbbiTv7VpPMt5heFuR5FBIH8TamT1PSly7y5cxF0fZ1BuH5xIC5f4i2ygeupqNeq2y6Mlywc+xEu9w3IZA0O+lXsE5GlNXHeU7+ERDe8KHMDw2LQQJg5lHTqKXTa1pnqJqS6SvHJS6QY7DzrQ/JRe4JHtQS9fhiJpnpJXGgZRcnwlR65cVALldFquF+07OXqLxor1y7VO+3515KyzHjvyWL2JAr1U7iZu9eplIoUUlRPxfDBLgI6mmPlfhN7F3B4KF8mrNIVF00zO2gJPTU0qYvFeIZ2GtbrwTmzh/gILOIsWrSBVVHPhsvlGjKy6uTJLAmZ3oHH40w5LkdvKJsPwNktIhufKo+VdJJmBm6+tQXbb2mEtNsfMMvm010g/Q1Pj+d8Ag/91befw2c1xifQBQN+pIFCcDxJsffK281myikNmKhmzA6EzGY6aTAHepMsKjUTbWx94ZxEqiMlpj4txwbRIHymcySufJsJO8mljm5HfFs1214LuqlVY6lAAARqZ1B69NqfeB2iuNvLcLXHt2lyy0kW3IOgiYMEf9Jqnzdy9fxl9DYtqttbYXPcdEVtS0gSXKjaQupPUa0iGOcYX9/gORbJ0Zlew2ke4gnfT+k1tfJnGDcwWHaS0Klp/MvlZAVMyROgUwJJzbaUnYr4XXCv/Pw5YaAN4qkd/Pl/XLRPkTlXF4N74cDJcVGVrbI9ssCVYi4zAq0bjIZHaqknFWz2FSXGaNhsUSDIJAEgRJjfSBJPYUG4ljmDHMbz+MCq2iihZ6KquAc5ETnOXf2qtmbNfKC4gdTbS4Yyi8g8hCkQiToGMg1auWjdt21vlWcqqs6pEXCMrHKCRGpG4I3BqfJJ5sfx4Urj6RYHiVzOLN1fDZQpi22a2VJyHNoIKldtB7imhnUDU9NBvND0wa4e0Qii2ACSYzyT+JjoWM661Hh7wkI7jM0+VAfNGs7Qp6x+tHhTwqpMyTvwLHO3Dr95IsW2xD51J0VStt5VknMBlOkxJEE0MweCxuHHjGwUuqFsqxKNasoSBculBcLuIC7DYVogyiAug3j+cnrVfiXELdhM94hVnLHVmMgKB1On6UfsQfzbFtfYhc1YBlxM3XTxWRTopCGNJUa66d6aOCBLKC3bHmyC45iZJMAn10Oh0FJfNHHT91dAzXLV0oAGUsQ4BAEdQwNN/K+Gezme8c166c9waQNICD0A7dZrnxx1kcl/2Lg7YlfE7iitdspbfxHthzcMg5S2XKsjyjSdBSvhHkU9fFPDKRh7yqFaXQwBqohht2On1pHZwokVvqHb1QnJyds5xnlUmlC5iMzkjvTZjfvE9xSxbw0adtKr9DHWLsxa9PBTX03DVpLdfDamrtkApJg+6SfSoLpoi+FnSq17C/zok0VRjSB7Hb2r1QX5GlerzZRSRNawLlsgGvXsB3J6UbSFUKp8o69+5+tXcQ0z5VGpPX9e5oRisw+VQde7a9hE70tSU+nP955nXgM8GwJcm6T5VOVQSdWjU69AP1Nah8OLNs2LqkAkXDmnrKgr+Q/akWzaazYS3+JVhtZ8xMtv1FHuUuKixcZDot0RPQONiZ6EfyqP3l7lG4U5Scn4Rc5mYDiSG/cNnC4pFtvcQiWtpEhpEohuEAsNh9a0o4dTswE6gaAfQnQjoIJ0pL4/wRMXYYBB4wT7p5Gjg6KWicp7HSlLA8o8TsjKl/7Ku4yX3ZfUZLcj9BVMJa+R6dM19sMekn/aZP7RVPD8VtuXCOrG0wV2XzJmIJgMoylgPmA2kTWVYDl/ieLxbYW/euXVgF7rXHa2i9HEQCW2Fs6nWY3rX8DwSzg8Olq2AiLpqfMTHzH1J3jvRO27Q1FDmLjQw2Eu3hJyrlULvLnID0hQWkjsKE2uIMj5s2aGB7aKAIgTIJBMnuKs8aw63kdGACsGA3mCuk5tM2bXSlrh2FuIhORczySxYDOUCqDro3RY01Fc7LlqXTejK3PC3sTdsXFVbQQrJMs1zKGyHoCVaABrIqfgVlPBtsJhkDZZePqrE6g6a9qV+B8LRs73Et3rhdpzBXC9IA2kx828jemjDWAgIQZEALGM7GAJPzMx26CthF5ZKT6CpcDD3tPIUVj/ABKzj6Krr+9KPNHLGPxN9pe01hUhEa4EIZlIZsq2yM2sAlmI76mu350ezfPg2kxFvIjKSWtXFkSRmIKEmdAYO8mjP/rpRbFy6nh6D7sMHfUTBbRAfYmq7hJOLZkmmuifwHli9YxFgXrbIFMqSQ6swBM51JXMOgMGnLE8QGcoOihtv4iQB6ag1QufE3BPZbOl/wAwK+EbWZnb+FTalc0xBJEUqcJxN2/cKqxtm7kzQR5Ldsa6jrrv3qPI4YaUHabAbUfBPzpxMXrnhgiLS5d585gsdOggD86Ujb8v5itlw/CLRw3g5ALTBhBAnXZp3LTrO9ZpzFwEYS4LXii6xUs3lylemok6Hca96nninF7t+RWZWkxWtPoRQ908xohEOR61FiMPrIFW4ZVKv0kp6siVa+MtXLeCJqR+H6VT4NxY5WgW7RVLF4oURxHDJ6f1qhd4CW6U2DR04Ul0A4hgTXqOpyz3Br1FcRmyLmMuCTv+tScEwssbzfLbMLOxfef+nf3iqbIXMKJJMAT1PvRu7ct4WzqwhAQCIlmJkx7nr0io8j1goLyzkwVLnljRyzwFMQGN1mRflTKR8+5JndRpp1Jpl5c5He1i5uZblk23yt1kkAArO8HppQHknmO9iLQRbDqltNCQIWTuCdSSdZprw+ECDxApLDXN5iy9OkmaL2IJK11FuNax1OuXrbC0c+hFx0Ug5mKIxUEiPKZBG8wBV84JGJzSuhIA/qRr3+tUcJiFW8bWUKzBrikAw2xaZ2Yk9gDFfb7RLDy5f819KCUuJIdGPOhvgSBLcCdGYsdpY6iI9IE+hqXiKBxLAHpDDQe3UH1FKVzH/f2wrAkghrcGQpEhgToQD2kiaOWMQz6DUgTqRG+uv7U2OTaPDyf0DsVgsSwItmwg97rs2m2drYRfoKWOJcKhkF4MbqEZSWGVlnTIIhShAM7ma0oIsaj+n57UH41gw2IwYymPFYsYBEZYAM9SfSps/p7WyNugDgcNiUZrgtG6jwzKzoMRIn5QQqu2p3iaq8d+Itq0rW8MrNfGh8W2ba2j1lHGZnX+GMu2pFaGmGEEfpvvWWfGDhWW7YxAA84ay7dygLoNBr5C2pJOkRpT8eD24ULyKk9RZxPNPmzIrygaGbJJLayx2MnWI0onn8TDW8QCzZXQXA8Sr5oYiOhBgjppSxgbHiA2/EVGujKuYiCRr1IAPaabxw60mCxZVrfi2spfJdTzEFSDlzddRp1pLgrdIR2ui/w654YIuaEM+UHoMxp15NQHO41JyiR2/vStx3ll7dlcSGDqQpuLlKvaL67E+ZJ0mrXAecxZQ24IcyQD8skGJIGwOtSzxfJZKF45PapGo4viS2LRdjoo22PoBWQ4nifi37hYy7MSfSensBRfjXHVuQBcLrbQGT+JyJb3AJgGkLDYgnEO2oBbr2ple/sn4S/9GZGnHgdxdqGmuxbmKmujMs+9fMN8utKwybaEw80XcLhQasjCV7CNpVxTXSOhFIoPgBXA4f6UTivFayw6QO+wD/BXqvFq+16z1ISRiLVmfCDXHiPEuDKF75VGuvr0qnwPAjE4xTfYsAdu+ugA6AbxUdoSKMcpcCF/HWUYkL5mbKYLLbUsVn1gCaPGkn/kgi64bHwfA21twhg6TDQp02HrqaJ51AGWPoarWXQIQ2Vba77ADtE/iofZ4jbLZQ2XMYXPAzHsOmb0p0m4lS4TYvilpbqqWXxDpopJAgnVogA9Na4wyl2bKpYAa6gATpEtpmPb0ofxTCMXLjUgBSpO4BzAx3BoxwW5NhN5BZWnQ5gxInuTO/pU8Vs6NTF7A8BxIxIfEC2bVpbgttbuqSWYwJUeaCNT2ps4JaGVxqWz6gzMZQBp206VBfJoPxnHtbtEq5TP5c8HKvWSR5j20mJrLjhV0al0auI4y3YXNcbLJgDqYBJgHfQSTS3ins4hg7280hCmbOGUKcykQwymdZArOm4hcJK2Ldu55ipt+Z75+czH4IQTlkgjzEzTHh+OW1tLMaCOu0bkLr7ASaU88pNWqQDZoWB4sHIBEM2w6mO20nuB60E+IWFtvh0s3jl8fE2VSdCSGLMZOw8PNLfTrSHxnjxxeS2gBQmVJEBrqg5BljMo0IkxOakK26l2cAq7SR5iVQEyVURI101mIqiOTaLQPuL7P0Fy5w+zh7YSxbtiAJbIJb1JJLE/WpeYOT7HEEK3ERLqgFL1tBmQnoZ+ZSd1O/odazXlHnuWFu84BUDzknMdhASIYjrqD11rRDzPYtW873mDidEVzJiRuACCP4iBXsc/qSNU0+NGd4C5ihhsVZuIzW7Vt7bO3lFuDkChm0uAnQKDmoxh/hfbfAretPdbENaVxbPh5WJEhYYDKI0nMK45y5tuY60ljCWWYXoZjdZVMKQQMoJABaGJ9IpoPGreGw4e6VUW0AyggyQAMq6agkRtS1OH6JWKK63aMsbCQWRhBBKsp3BBgg77Gl6/Z8O5HY7+/WtEwfA8Xjme94TEsSzO/wB2pJ6LmAkAQJA6b0tc58q4i1dtqbL5iDpbU3JVYkjwwdATQY4tPnhkyxyuj7g2zJR7lfAq4bNEzAnpS1wVvIKf+UsCMhY7xM1DjVZWhuFd6CL9pRcIWIHavqiuuL5UunLVbx66lF1lmuDUBxNcnEVup5sstFeqmb3rXqzQyyjieVfCG5MDWaHWsU2HuLctNldD5TE76EEdQQYj1pk5p4qdRFDOQ7a3OI2hcyyodkVtjcWMvpIBLCeoFLUXJ2ifWx2wuNxF21mxVlLUGbdpSfIhESwMkOTrqZAI2qPHIMjAhcvYgHU6K06wwOxjSdabL3CTExIEjygn3nfWlvG8TtC54KObl7c27JGZYOzNBVM3ywTtT8kH+jPBVwPF7jqwcG74ajM1shmWTlUax4hJ1Ox0MaVP/wCoEt/8u+iknUAK+x6oddPQivnDOA6XVcW3a7bbOqrlRQSXCWyCPKD5S0SxNdcP5QsBi122C0ZhaP4VJCjKuacoJC5yN5FTaZEq+wr6fbfFsZeXPbtWPDZmCsutxwM3nRbj5YkAEnUdqhHLd25lfEMgdQNEXO4J6M+bJmH+gQO5pysYCNIggRpoFA/CojRQPzrnieIt2bL3HIVEUknoAOuvXYe5Hemr09p7uwrMv4lwhVxIsMFmcwbKviRd0jxFGZtCNCYEUWblS0SMyAxAhto2kFddvegYxFy7fOIILBsQzZoOWFUXFGbYAQFnuK0FbAIDDQEBh7MAw/ekYsSbbFt7GU2/GsX0S+qq6OhBCqMyTKvmXRlMDUfXWh/M/CRbvEp/y7ua4npJOdD6o5IPoVNaJzxwwPhGePPYIuqdoGZQ47wVgkd1BpX4zhpwxY9MQkHp5rbkj38opl+3MlyLW2hHvYN9L1vRkYAid52P6a+1ErvMl10yXcvfSYnvrpXXEeGsmHZ28oKq6SNX8+UMv+ncE0vC+fz77ep71RpHIrkg8bllh0dOA8eVD51eMoX7t1BiQY8w6kVqfAcdgcU6qtwi9qVV7YWYkwukNG+86VgljEzoJ9+9FsFjwND/AG+vrUk8OktoqxW8sLp+D9CYzjCYYAYlwC05SfEIaN4gHUfw79aD8f8AibhLNrNaZrzknKtsEKW6ZnaBlmNpNImA58xK2jZW+4QggN8zr/td+nTXbpFUP+GrcRvNJXVUAIcnodTGnXXWax+sqopV/YyXqE/4nPDeGXLrNcJ1clyQNCzsSfpJolf5j+zrkOh7eldcB5otJmtXFNpxpL7ezdvfY0p84i54viMjC3l0bUqesyNulHixRlLYLClIuXeMl2zGvqcRnrSl9sO2tXLGMPY1bpRTpQytiq5OKoVbxRMaVK90+tZQtyovjFaf+a+VXt3e9eoARu5msLcByga9qUb/AAAgSTTddcAewqGzcDsoOxoJANv6FHg/B2u30tSyi4xzFC3ygFm2IkkCNe9azgsLaw9i4UVLNlBnfL5RER5juzEaCdyRpVe9wPDYa39qZsotiZWCxJkBVBIlm1Ee9ZvzFzPdxj5VzLbkC3ZU5jtALEfM/WToPpRK48fk9tr5Y/8AGufbeHwIvYULea65t53QqobVvlYZmCxlCDQsDJ0rPuBcUuWsfbxuMz3GRizKT96fKY3gKFJBCaDSiHEOMMbFjDjKDZtqCU2zKCpyE7LBIJG7EkaUDuJ7D0/l6xSnm+QE/UNPg/8AGfi8zCMLb8JRu94K7nrAQEqvuST7ULwvMuJ4gQMSU8FTmFtVCC4w2a4NcwU6hdp1ilXDYBrpUKN2gZiQpPWT/DHbeiWExNyw7ZmYA6C6IKGNPdDI0npS8mVr7DhOUlbNEwyyBkMEdIkH2XqPSiODxK2lW0xC6kLMCJJbJBMwJ094msj47xvEWgjrfvBSdVW6wRtJ2Ugbdqr+JlvWsTbCkKfN0LK4gg9yJ60UMqpP6YVmyYrCi4r2mkLdUoT1AYZZ+hIMelZ9xLN9jRT81u8gb/eFuI09jKmmHhfHWXJDKwMQXMxG2o1IHrSubwu4IFjLfaHD/wAUl7rqWncFSI+teySTqQvL2DYC4iCcOy5nKZh5czZFJ1aAZUGBuBQNeFZjC7xOuUCP9xYSPbWmDjEotnKxDS7ArpoAq/8A6JEe9ViSykvbQwCZTyHTUnTyTH+mjxyajZNjyuKS/QLbwhifKddSDpp6GPyqzZfuTp6b/nRjhXBPtalrB0ET4oCkZtBLSVidJ0r2P5VxOFnxbLpOzaMrSdgyyp+kUbyJ8sbOUpJ7IhsAgSMpHXWSPQjf9Ku4XiBB0MfQD9NTFRXcSPBUJlzRBhoIy9csST1mTFV8Dg7lxlS0ru7kQqiWLE+wgHuSBoTNSzwwkiWClfBpm3iF+8UOBp2ZdPmRonQa5du4oeL1y1nwzNmSIKnVSCJDAHaQRsRRa5yhjcIpuXLIFtFBZluo4XWPNsfL1IBAnrvQvjuLRMqiCwmMp1yEAgOO4OgnWKlxLJin7b/0OybRVvjDXK/IFm7ZLeVjsx7HWJ+gpX4zwNbF4ou241BIq7y3zRcw1zOux+dTs47H19afeK4K1iMOL9vKyusx1Gm3vP7V1I5HJV9lWHJ7iMvtWIqTw6tlAPz27VE+le2YxxZGqkV8qJrterDNWN+NwhUHNvVrlzgn2g+g0jWSfpVjiD5gSNyDSzb5gv4VLottlZpUOPmGYalekxInpNFa+0Kuus6+IvEwLv2O3JXDt5iWMNcZQG8p08ogBvegXBVChnIGZjlUnWBBzER32zRtMVQsWDdcINzMk9ABLMZMsYn3NHTbUABR5QAo7kDafXfTakZJNLgictnbKV+1Eid50A/eNO1eweDN1wo07kdB1g9zVjJMAHcx2Gs9qM4LhbrlS3HiXFLlm3Vdp7Fj07daSmexxt2EuGctm4c0+Gq22Sz1IZgfvSJ0yjyqCdTJNfMRymQhFppYaBLmVQ/+kso8r+4PvVfgV3GNiB5vFVBDLcYFWTRCp288bP0p5uYUSQe5HTSNP5UftwmuosgkzGsVhlu5rIR7dyZ8BvKWZTHl/DvpKnpRDhfKptW/vbykk/KhWBImCScx3jygbU+Y3g6eOLgUZmAJbrMwY7SBuKI8S4Zbuy1xEdpADMoziSBlDgTlOmhPSvaPTVBKKoQ8Lh3tMVNpyqjMWMAFZiQrMrNv8qnMN6s4XiWGsWW8VjkMs33bOSNhIAgEDaWHvXzA2rNzGBNWRXuKA8kBrZI67SZ29KeVsiOmXbLlGXUHcbEUrFB38jXq+GEcY422LxfiW7ZW0ALaIANF/wBWXTMTJJ/pRzgrhrjW228K7M+iVxztyweHX1xFj/215ioSflIgtbM6lIIZW7GDqKJcEw6Z/lh2vAKTqVEw6HoQehFXSetV4E5sSlKLRxyJeC27I6kYhTprC5LikjcRJinP/id6GVHW0hCszBM9xy34QjSigfxGf0q5wzgn2u74mdUuYedSmYul1GUqWBEAEAjeCPWq2P4G91jYUE3UI0W5k6TqwjyFWmN/Sp5JyVoOmCOIcFa5esW7TO1y+XBa8Va35FzMxBQAZV1Mb7ab1pvLnCbODteHagSczNEF2iCzfyUaKIAobwvhlrB2ROUlBLXGzOxJHmys8sq7qAIECpb99hBOmaSOx2/Siilj/sbCKX9jFexAyz2130/8f1rHviFyXbw+HTEWrlxoZEZXCgC25fIQABGViE7EEbRro1i+10HLA0gsdAJ6AAyTpSz8QuHXf+HYjIRcEWy5kg27Vtg5YBz5mlF0B2J3OhcpbfRmSKkumOm+dgI+lNnAeZGtYZrZ1GbMCTEToQKTspB1/wA6UTVfuvY70EuSVHPwKsiRZv4osSSTrUD3qrtcrnxNaaonWS4Svcr1c5/b9a9XtQT/2Q=="/>
          <p:cNvSpPr>
            <a:spLocks noChangeAspect="1" noChangeArrowheads="1"/>
          </p:cNvSpPr>
          <p:nvPr/>
        </p:nvSpPr>
        <p:spPr bwMode="auto">
          <a:xfrm>
            <a:off x="10668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AutoShape 25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2192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AutoShape 27" descr="data:image/jpeg;base64,/9j/4AAQSkZJRgABAQAAAQABAAD/2wCEAAkGBhQSERUUExQWFBUWGBgaGBgYFxgcHBcdHBocHBgaGBgcHCYeGCAjGhgVHy8gJCcpLCwsFx4xNTAqNSYrLCkBCQoKDgwOGg8PGiwkHyU0LCksLCwsLCwsLCwtLCwsLCwsKiwsLCwsLCwsLCwsLCwsLCwsLCwsLCwsLCksLCwsLP/AABEIAN4A4wMBIgACEQEDEQH/xAAcAAACAwEBAQEAAAAAAAAAAAAFBgMEBwIAAQj/xABBEAACAQIEBAQDBQUHBAIDAAABAhEAAwQSITEFBkFREyJhcTKBkQdCobHwFCNSwdEVM2JykuHxQ4KishaDF1Nj/8QAGwEAAgMBAQEAAAAAAAAAAAAAAwQBAgUABgf/xAAvEQACAgIBAgQEBgIDAAAAAAABAgARAyESBDETIkFRYXGRoRQyQoHB8AUjM9Hh/9oADAMBAAIRAxEAPwBCFjO0nvTvyxjbwMAkoO/8jTLxTgGDwtlA0F2jXqSd/lRfhHL1m5bHhnKaxOpD5RxFXFXErWb4O+levYeRIqlx3h1ywwBPlJiaupdC+GoOh0n6Vn4f8dkcEnVQZWFuWMDmQEj4S4HoSSQfkCf9VFsJaFu6wO7KoEbaZ2AI6GGb3iqFjE+FBSCCTI6HQfTc611xXiqsEynI63rZYNI8ocZ9YP3Mwj1p3pcuLF/rc0yn638YdaAkfEMGM7mB8R/OaWuIoAS2gOoorxTjA8YlXBUxqJMGB0G3zI2paxLKz5ma6RroFRQPWJafaRPcUdeowY8nO5StyTgF3O5ZzBGg7D9TTrwm0GbeaUCqIWA3Uwe/69etF+E8ZyEBQZNa6Z7AA9fWdxAMbuKKCkaTSviLWQ6wMo/E6CPlmPyoTgeZrmLxXhkHKXyqJiMmrk+wH1gVzzlxibhtJELo0dT1+lJ9Vl/1lF7nX/cPlCqt35vb2lLinHyfLb0Xv1Pt2FA7r+XXqZPrEjfpu2vp9ONzUtu6ucBVN1xByLrA/wAZnKoncnvWPh6cLpREQpbQjZydgxbUs397diBGqppA7yYBPstS8T5xVXNnDqcXfj4LeoX1uXPhUDr26kUBfAXbxLYlyiHe1aYiZ6XLp1I7hRB71ZQpbTw7ai3b/hQZQfV+tz3Yk1rhuCUIx5EG9yDDcHuXLvi4t0dt1tIP3Sa6SP8AqQe8idZbSD37FbuAi6MwEkZgPKW0lGnyyQAY0MajShK39dCPqB+cRRPBqWKptqS3adMvrIEjttpM1mcMvUZwLr5Tlck3LTcItogygTp/Kqtzh8g6R7davMfCuDORl6fhUXEOYbYOm1ehTDQ83ecWiJjMaysUJ1BI/Gr3DOIG2IcHWgvGuIq2IJFTHF3MQctpJiMzEwq+rNsv5nYA1ycU3IqRcZxalzFEuVeQb+Nh7hNrD75o81z/ACA9P8R07TXdqzZwiC6y/tN7NCAytkNofKp89zLpLMFEkeWSKZeXedcbd8zrbCbKPDMsdBpDCAO8dvWlsnUryob+UkFR3jrwbl+1hrQt2kCga7ak92OpY+pP4UTApXHMt0jZQf8AI3c7S3t9ahbEG4f3jG4NIUFlHtlVoPzFV8dB2hPEUQP9p/OCLaNixiSLoaLiIhMjSUa5IFvQyQJJ20BrOMHftnUxNDuaMUpxNzwrr3kzQLjR5iN8sADKDoumwBGhFC7BO80WuQuSTGi7aQknSvlBBim716o4mVjlirpvwx1yjSnr7OHS5bJYy/5AdqztcPcQSBptHetB4Pw42vDe2MhjUdIrLQ1VC6jCKAu/SWubMJ4jKlwGJ09fnQVsD9xT8MDf0EUc5l4gLgUbFfzpati4ssD6/lWiHxN5TFmCk+WH+GsLSWxc1ZrjkCeiqo107gfU1xxTGZrl7TMRcUL5oyjIuaTG2566+9VMZfCuiMdbdpAf8zDO5+eYfSlLmPGPcbw1bKGuFnaN4AVV076adSKzs+PEyca2xsy4UE8YUxXFt8lsXD6XV19pXX5Vxwq7evMV8FVYGMrFiQRuD8P5TQleFZBq5nWZ1/8AGNI23otwbizHKgOpMA7E+k6R13NBTpsKDzJ8tn+YUYUbSncOcN4DkZ3xALscxjpJkkgUSwNhbXmI3H09DQ3jGGa2ADDFt4uqGEbaO5X8KXsXzdbseJaW01y4oGoIPmYTAyxmIEEwe/am8PUsCOC3+8H4Z7Qhg7vh4y5cBFsMz2kMbZmAZwPTzGe/saJ8wYTAIxVRcvXlADW7TiAe964fLaJ9SCeimkdOOWL0PczhwvmSY167HM3QZQUAgzIoxwbjyXQUtp4YSIWFjXqAug13jvRCfMeY3BN5NHc5t8tSc14ws/3aMYA7G4QGfSdglFrNtLYyIqqo6LAHv6n1OtQNdJ0G9RWr0uFLASwXX3ie+ldyVdCCLE6ly4CddaomyXaFBLHoNz8qd+C8At6lnS72AOg91orewYAgAAR91YjqDH9KKyki5cY7FmIZ5fu2gzOsEAZQGkgyNTpG0xB61ZXFG2o0INXG4jcVymI/vCdNZGUSFIPUeu/0oNxbjIzZYAHf1+nrRunxgAntJoDQlHiWPuO6yZHYD9foUUxuHTwMxEGB/L+tVeXbCvd8xnSd9qIcXFsEMRnEeRSDlbbzR94eh002NH5BQWacdRNwvLIdjduHLbnyrMNc3+Hso0lvXTuCV28qrEi3bXoBoPYdWMe56mu8Tf0LuYUbmY36AdfYVUbDOwDOh8M6hC0SROU3BlIn4oB019azcuW9CDJuVf2Q4l1uXAUsjyopjYHbpGZjq3eQNAKa8NiwFKg+UAQAPhExprtt8jS5icfAKkMNAdxHwiCdj90fQ1B/awhiN5MaDqNRvA33HtSwIEi42PxQZSZ6wffcT21/KgHMXNSWVg5bhYQbZIOZSNnkEBCJBkSRt3AO5xfRmIyxoST3mAQADMgjvoKA8a4p44QZVAtggNHnYdAzSSVGuVSTEn2BsSnI1VqWUXBbvJkxJM6AAa66AaAeg2qS00b1D4dfVetOHlg3hXq4FuvVEia7huJW3ALLl1+VNNvzIChkUrrgoEUV4DjfCuBT8Laexrz/AE/W21MNGBbIzncGcTw7JeDEGJ1q/hAt91C6CVB/Cfwo5zXhg9sZRqNew+ZOkUrYPmCzhP724sj7qHMQZgTGg271pMgFgCHxrsGMPDcNbuXLjsJzO2p6CYH/AIxWX8vt+0cTs6kq9/Plk5Yzl4jbYUe49zi1ywbNpDat3BDMx/eMpH8OyAg9dSPQ6qXL+LGFum8rMbiqfDBUHzNC5j5gDlRnaDHw1dwg4qPSWV1DGzHfjnLRa9imzETcc6bCdRPyIpVfBeENXQyREMCZ6UK47zjiMUSru2UO5yEmBLE6/wARAbLPZdKpYXg2IuiUt3G/yoxj6DeqZeNUx1LInE8gYycR5j8gt3EDlRmRo/eKSRKh5lROunegtjEZWVrjFsxJiWOViMoV2aSRliGGxol/Z/jsiH4meFYkAE+VD5joAWH5Ubu/Zy9tHa4EUIpYzeafQQtsgfXqKCrjEPKPnG8gCtsxa4dgg1wuFCq2YEAiFggACBB2mflV+zday8gbAjfQg/8AAPyFdWbaooyAhdTBM6nfWPeucQZE9v1/tTPIZBcysrcm1Lg5ifoig9ySf6VQxGJLnMd4iY6TPT1P5VGsH/n+oq43CbnheLlPhzEnSJ22mATpPf13TdAIGjD3LmLuOMpiV+Fs0MT0Xv7TGojXStL4BiHeyDcIJBI210083rM1jfDcYUOUg66dYiZOgI00Gx+lO3DOKvnV1uQoDC7bIYlgsGUZYIuLMGdCoB6GR4erOJ+GTt6GFwncJc98FJRb9rKHQw0mMyHoOhIaCOsSB2pPuctXbrKbziyCdAQS7dslvfXu0D3p8Xib4iy7JcW2RnCIR5w6zAuFhCEGNAOxk1m3H+LYqxcGYMlxhmFw5TJ/wkSsjr20rR/EivLDZKGxHvBcGs4WyTbRmlYzEy7kwfM+gQCCdIUDWlfifHLYZndxfu//AK7RlR/mcH4RtCT7ilPFYy5e1u3HudPOzNp7EmPcdqbeVeVQba33GYknIvYDQt6nMDB2ETrMhZsjNBFr7Stg+H3b0Xr4A28NAq5Ug75SCBsd+mpq1dV100IkRJIP5t1B+vrTLbwpB7nfXUneff5zXF/AAjbQ9PQkRQ6lYgcVxQ6qwI06GOsdJHwkbfDVLCcLe6ITzmCcn3iFDaZRJOikCN5AmTRDnRltXgrkL5BBO7dToJOkg6dT6Uo8b44bpVbTXVthVDAtAdgILBB8II6EmTJhZiuGF8hofWSEsyW9zGfDa3bZsjiGLbssyFiTlEgHvp02oM9wGonEVAz1qY8a4xSwoFQiYAqne3qNbzV4E9avLQhbbSvVT/aq9XVOmn4rmSxbYgvcukCfIAi/6mBJ+g61Q/8AmOJunLh7QX/Kpd+seYgkfICh55NxMghVMdA+4+YFO3COOYjCKttbCKNPhKy3xZi7aGfgHXQGs0DFiHlX+YbEmL0IiuvA8fjGIdmnfzFp+gBNGOH/AGZWfCN3E4h8s7W0+LqRmaddYkjvTf8A/MrhEXcLcg9V139VOlScK41hmzqXuecmUdyN9CABGh7a9aF+KQmi1fMVGhjNGt/KKfNfB86C/bMDKiMtxhmYoMobNAUkoEJGnw6TtSJiLRVoI/RrUeecEQiEWwiA7i4WBzDSQYIOnbrSRes51KnrsYBynuP0KoC4YhjcycilW3Df2XcNw1y8r3EDXYuKC0kSAhUgbTkLjUfdHWnrmfhPh2bt9XYeFbe5GY/dUtAPyrOOGY5cElsny5STnVgGYtOaAwKnQxEbAVa459oyXMPesWrt+6bqFM1xbYADQG2hpy5um9E4rlpWxk+xHp+9wlWNypg+DtewZdBJQK4gax+9LAddV1HfKtMGD5it3bDG6XNx0NsjNmVm2YkESJHm0JAnpFQfZ5zVYzJh2ME2LCbGPEtqVI13kayN5ihGPwaYXF37LfAQWtEdJ81o+2QsnuBVmxgPv51GnvITfzE5uYEZCyaqrQfSZy/Lyn8O4qky/rvP+2lFeE4QCy42zrJn/CyufoFn5etQYjAMjDMpGpj1KmDB66qRR8ZBXUTyqA2pX4Pwk3sQlrWCdfbr+FawmCCpkABWIgjcdo6/7Uq/Z5hAbtwkeYIIPz1/l9KevCBqGQmVCzO+YuR5Vmw5K9TZJ0P+UnQddG+opCbiLp/dsUOh0JnTqp3X2n8NnjnjmnxGaxaP7tdHYf8AUI3UH+AH6kdhqiYix1FCOMHuINu8N8Ox9wL5XIVoMaQYmDHQiSPrRPEYxrtsW7hDKCCNBI+dLnDGhdupj+ny/nRRHMaUkylTqXU1CnBeF2c6sy5gpBKyQD6EHUDb0MU/4vmOwiZnJQD/AAkxp0yg1m/D7LlvIGJ/wgk/hRPjvBcY2Fz+A23mVdSvsvxMPYU5gZjoiGTcMtzvgyhKM7EElQUYE+knQdfype4v9ori2yW08MHLDFlaIInylIMgHroYI2pBwOLy/F0qvxPG5zptTQwi51CT8c5kv4jy3bpdcwaIQCQCAfKo6Ej50Gd69cWoGplVAGpM8z1JZtFjCiTXxbXemDlbBnPngZdv+Klm4i5Bi+yMpggg+tdi33px4zgrNwlgYIEaET86U2XUidjVUbkLnXORYFerrJXqvOn6dtcPQDYVVx+DsGM0Bht+NesYFggGcn1pW5muvbIhS2u43rPZ249oIEDcN4rAgISm/Sll1JJzRI121B6RXOD48W0BOm4NfMXxRZJO+lJ4SxsP6wq5G7yDiGPZlIcZp+9uR2MfL6UHRdSToBJJOwA3J9Iq3hrZcnKT10NDeMZhYxMQCLN2fmpB/CT8qNixoGpZGQlqBMS+LcY8e6WBJQaW50hRtp0nf518wjSQBuYihCmi/L90C6Cem38q2cdDQh0A7TQODfZ3iMmJxCsBct2/3SqWm4wEkhgQQCrERocwHQGQXEePfta23c/vRa8NzsGKsSj/APcr6x1U+lPvLPNPh7nQAk+w1P8AP6VnXLV0HFBymdM2ZkGxEszL81DChdThU+c9xCKaYH2j7ewl25hkvYdP3bOoVBqYJiN/4/IZjqdBTnhsCLdhTdUXrLKDc8s5YEJcjc/uwitGoyg/xUD5APgX7+BLEqIu2GP3kYD6ypQn/ELlPgtMBAj8fnSuNasxcpxYyvw/DWktqLQXJBykHMIMnRpMifWhHO+OezhHZJliELD7gaZaen8IPQsKs4sW7TEqxtM0k5CCpPd0gjU9QA3rSrxnnK8x8IFEIBDqMj5gdjDAwCDtH9KvyU6lWOokvhGgEqQDsYIB6aHY1EbFXLzsoyy2SZAk5Z75dp9qqnGgb1UiKyNEKqYOzA6T1BGvzAozwS5hwQb5YwR5QSAdNyRrv2jaqH7SAZEHYMumogSPXXr6Cub1sAyJynbb6H1pDJ+aE4lZrHBOP4fKFtZFGnlUR+HX3phsYgMJBmsGtXYIIJBG2n01B+dNnLXMFxW8zq4JGhuKCOkgMRA7x/KjYuoKaMKuQ+saOcuRbeLQtbREv754jPv5XI3/AMxBIisD4rwt7d57bjKyMQwkGD2kEjav0xhMZmXvp+tppW+0HlGzibD3grLeQaNatl2fXZkXVx67rv3BdGQN5hCnc/P7WjMATXzwGH3SPfSnThfALWTMTJ6ydj+tKu8Tw9rw46nTXvUHNvQg4iWcI7/CpMUS4LauQVzZddo1FF8Dw+7ZMqgZW9dq+YvgRuMWzlT/AIaC/UXqRFri2Da005yZoapNE8Zw68XKwzxU3BsJluEXVI06imVNLJuCwxr1MGKwdrOdPptXqnnOuabY5mY+UEivmMw9yMxaQarWuGF0FxNVMwdttDv6gj5V9tXWY5CTArzwQldX9YFVJ1PmFs5m1WZ6ihF9fCvMlztI9RTLh8GyaiQP1vQLmLh/iXEZjoP1FM4TxI5mFXymjLHKl1GZz0BIFAOO40ftVxhqjaMu3ly5T77H607cucKt20JjSlnmqzbYlk1IP86umXw8tVoyjDcy7EcNK3PDUFzmhIBJaTCwBuT2HWo8OhnyzIk6dgCSfkAT8qf8Xy+1zCowQ+IGzW3EADaQ7Fhl2Bn1PUCluwL113b9lLuuYO6tcUnMrLqQwBYkzESwWDMmtHF1KvfwjWIBlu9zleOkWmT7x0JmNOvz6UzYLApZwuDi6jXb95muhWUm1JtWravB8pAckzsWbtS1hsHft3BaSzkxK5WUtGa3mAYO2byq0ZSGbVdMqgnNTDguT7t21eD31uX3NvIxa4VkPLh3KTqDIIBEj1mmmByCvSGxruNfHcf4DYbFIpz2D4bg6ZlMsoJ7f3qz/wD0FXOI8wrcvFjcItMAUzFtQQI8vWDI26VmPEMLjMD5L6uEbaWzW3ykaqwJWQcvY67UMwnFGNzMxJJOp/p/SlV6T9DHUo7Bko9/4m02OI22EKTHcKf6TSlzjgAcfYI+C6qJmj7xLIRP8QXKY3g1Py/jwSOsx1607/2GLljMYIkadipkH0YEAg+nrR26HGBancGh4m4sJwpWTKTqB1/n/WkbjtzwjcUEORNtobVC6sNR7T849q0q7ZCswbpr79fxrDGxBdi7GWbzE+p1P4mkOmD2Vb0lMeMM1wvg7xnX+tMfDsYSMjeZTSjhXo/gbwFayqGFNH3IK1DN21kPpuDG/wBf1rXxY/QH9aP8sEXUdWAIGVpiY3B9wdJH+GvuI4CoeCsexMHTQgzqOv8ASvMdXlTBnbHMp14mDeHYvw3DAkR/Ccp+orQeC8ySq52LTAzGJB1MPlEbRDeuvekK7wl1nQwNdwfw0M9Y9Ku8CxOVx5xqQILFZMxuRHUnU61OPMDtTKqxE75v4Uf2tnbIBc1UooUmNCLn8TiRJ6grVK7wAG2IMn1pq4rbtXrXnDpqIzQcrgGA0arIDL1B0OmWh2AsgaKSQPWjNkPeGPvO8Fwki35tflQfiXLpZg6OR6A702JjAfKao804YrYPh6nsN6qAWPISIlY7CvZIZQH9DoRXkxFu4vmADdv6URGDdsPmJOaJ1/I0n+Ixcg6U6O1CVJnsVw8FyZ616o7xMnU/WvlEBM7cceC8Ve3mQMcrCQu4B7+mlfXxro4JjXX/AGqiDJ8oCnoe38qtcbwi24GaTlBBHes/F5vKYIsa1G/hfFi1s51gfnVscETEWpBpc5MxjYlvAOy6k+laIvDFW1kXygdRvRfw3M79IdWWveUuE8HyplMGO1WG5VsHUoPpSnxzmc4Vmt2jLHUk6waCW+dcZeu2kQgtmgACJmdW9ANflRRjCjYuXTMpNAQj9oaLZCWbW27gbKOntNAuWmJvsogllUgN8JIKyCOogt9K0Pi3LGfBunxXW8xY7s+/yHT2pBwXLWI/aUSCu6TtsssVbZoBb/SRSpx8WoCr/mN4VPJgPb7xAxXHM2KuXl0DuxETEHRYknTKFAE7CKZ+Fc4JYALSx6AR67mdP1pWeshU5SIZdCPUaEfXSiOG4RcYSSE95J+g2rdRuIqXxB30ouM3PfP1vG4dLNu01vLcDsWcNMI6gCFHV5+VI1s61NjOFPbMkhh6T+Rqvb1ruVm4HMjK1MKj7ybicwUHQ5goOwJJgAHvMfOtP4NjxkhW2hSARoSJ1HQle9YRheJvatMuhBIYT9xhOVwZ8pBA2/iMztThylzxdFy4l91t/vDcIFtQSxf96NBIkHLEbaaACijOOxE5On5mlO67fH2jVz9xl7D2FTL50cmR/Cyx/wCzVmV7lxW/uyVPYmV+u4/GnXifNNjE4/yhblu2iKjROb7znKdtTEGD5B3pvwnCMLircOgQxo6AKynvtr7GaMExm2rvFgGX4TBwrWnKuMpG4P6/GimFuyNCNx+NMfMPKbHEeEWC3bZ0fKzB1jMvlUFjOhGhiWFBMDyxeW7Y8VHspeYJmyyVLGACh+EhsrZTBI212WyuuI0fnGcb8x8Zo/I2GAw3iHXxSSND8Kkr/wC2f6qaPvZDeU69iOh9O4PbbWhXLfAL2Gt5bl5bggQFQDTeBcbzQJ0Gkd9YoyB8iP8AmB6iBHoBXz/rchydQzg3Z/oiuT8x3conDRuNDsQemuxjX7vT3qhjuBh9Rv7fX36amOlHgfSe6+vcdfTT8q+ogO2vpoCNe+gPz7UBMjobWC4wLw9mWUvfBGXOSPKDGUM2xUOEIM6ERsdOcFi1LeQfTpvR25w8XFZDIDqVJIiJGh2gwcre6ignDeXbtvdYb1K6+wmtzpMvi4zy7iFUal97ag5mOvSormODECZAOx7V0nCs0m5II6TQNMPF0gmIP/FNKCOxkQxjcagXbSD0rNeLuDdYptWhHEplKtvFJuLwAzmNp0p3CoOzOqLTLr1r1H/7LFfab4yalvjHD2w90owjqPUVQvksO5rR+KYW3j1D9AdxvFAeK8nlHXJ8Gsk/hWUh4nkIucZqxB/IN/8AZ8WHuMFRlIP4ET+NPfEOYsuGe7aYGCY9azW9hmRsraa1ZwWN8MkEZ0O46GiL1OveVB9JEuEe6WdttWYn60S5Px3g3nvDDO6lQEIj1kiT10+lVsTjA1tlHlU/d/lTZy1xy3cTK2VCo29KOH5d4RGGM2J61zPfxOJW1kNhG6mC3y6Uw41AlnDsJOS7bM9wxKanro9RWRZLqwYSCCD86jfiRbBHSSon0/d3NdfTIfpQ+SAE3NLpsnP6j73M7+1Tlizh8RaxNvym+HJSNAyZAXHacwkd5PU0oWb9aJ9rf73C2rq6+DdZCB0W6oZZ7eZAtZhhsWDps0fr8qdE1OmcYRxbUu46yGXTeljFWPDb32/X0phssZhuhg0N41BuBR90a+56fIAfWrjfad1fF0uS4Hh73S9u3ba6UVnIAkkLGZl17EaDpVN+K5JWxmthkyufLmbNqwBA8q7LoZIXcZio1H7NUs2VBTV2ALt16nKOyjT56npAr7XuT0t3Ri8MAEumLiiIW4ZMjsHAY+6t/EBRuFCZrqV7TP8ABXChBBgitN5S5okQdCPpWYKCphgVOmh0Ouxg9I6+tX8JxLw/MrRV0eosRqaHzlxfLetXFbz5AB6lWJHvrI+laDwHALdw9svkNzysyq6PkKvmTMU8uZYSSNMwMaV+fcTxM3UVi5ZszACT5QAJY6RrmER1ntVrhmLdHDIxVgdCDB+o1FVz4x1H7TgOAn6Gu8IJHlJA02qo3C3AIkHSASNvoYPXSKF8hc8HERYvmbn3H/jgSVbpmABM9QD1GrpdQEVkZujQGmAlhxb0irZwdyDmYE6jYfh2pY4jgMUXJLtHYO35TWiJgp1mocTwknrQceJV2AJXw1mTYrDshkkz76/WjPLeJeCeh79aPY7lhnNVn4G1tIUfSiZCpGoLwyDLl8lklf1EzSvxXHjONINNuHsuLcR+utUL/K6k5jvQsZHLcgo0A2oeDNSYzhWmYGauYrlxhqpqpbF0DKwJimEep2x3EHeDXqtNhTPwn6GvUXxhIuScmcdKN4ZPkb8Kb3xQuL4Z2nf50l8Fw9i9d8VAUVAsp6xrTVzI9mxhBfV8rGMmu8+n4/KklxKOW9ycVV5jF3mfGeAWzqGA+E0qYvjpYDIoFVuN8afEPlLZhM1Vy9BV8PSIN1B5AFOpP/aLnrUmH4m6MG3jpV7CcIKWzcZZMaD+tCiutNHGtVUAYew/ObSc6iOkdKPcvcXI/aIu+JaulmFsj+6zKxcKZOhZtgBt3JpCNuivLWEc3gFBykNJ6fAY9N4HzpHL0iqpOPUNgLcwqnvUd8Atu6zYa7OTG2A4gkHPb0uZTGjDKrg92rNub+XbfDsRkN4XswzACc6KfhFwfCCd9DqNYGk6FxThyNh85LC5hLi3kyvklPI10T3y22I9R12rG+J457117tw5ndizHuTqfYdAOgAHSnumtlDfD7zc6nIWYOPX+j7anTcb1hVidJMfLQdfU1VVTM9+/wCdV7luprV07H604BXaKM7N3jHy7xw2GEk5fT9d60biOI/auH3xvlQMNeodSpnYHf8A1VlPB+HXMRcFuyAz5WOrKoAUSxLOQBAnrRThnG5svYVrmd2AV1cBAsDMG0JfSYgLB1nQUVXAsGEUnJS+s2DlbCriOH4U+GtzLaQAMgYZkGVl1BiWVwfeawLmvFi9jcQ6gKpuuEUAAKqsVQQNBChfxrU+A8t4UqoKktHxZ3BmdYg6fKvvMn2Qq9o3bEtAJIgZhG+Ugef/ACkT60vi6bwyTfeFy9OyruY/hztNGMEe9DL2Fa25Rtx+PqKt4W5TSmjEWEa+F3yjo6GGRlYepUyJ+lb014EAjYiR8xpX524feBZVmM5gbbnvNb4mMU3XtLqLQUE9mMwnuFVWI/xr3pT/ACLABalEvcvldKiVzXnOlc2hFY7myKl5MxqO4BGorsPNcX2EUQnVzrny2BG1fHCxtUuGIIqlxbE5NBvVSwCcz2nEjvOBalttKocU4glt1AXMetErBJUdyKpNw1A+ZzqajlQsSrWRqfV41OotH9fKvUVtBI0A/CvV15fcfSU4H3mKcMxfh3LuUHKdY9Kocax7u3nJjXKCdAPSp+G4mL4n4TIb2rnGXbb3lzyVBgAdvWmQikcvWVxoCu4KwOCJlgCadOWuSXcC40egnb3qniXa2wNu2UQEQTTLwjmzJHlA7kag+td4/H/yVdeRuEU5XYiGOhqv/wDjezJJLa9jtRG/zW2WUVW00/4pSx3NOKuEhmKegEVB6pPS4IpXeHG5QwVgguw06M38pqzxLiNuxhmu20XKmo9SoLAfPLSzw+4r/wB5q3c6zVfnDCXGw9u1aBIuXkDQCQAVcBjHSW39KUPVs+QJ2EL07BcikjUH8s425iMBxMs2a4FF0k7mINyP+wOI6SKz/EWoJFNvKHE/2O5aFwQLt64l0H+FVW2Q3pnYg+k0E5u4K2DxL2HJhdbbx8ds/A300PYgjpWwhFkCa2T/AI1N+n9+1QPlrlzUqWS39f8AarCcLneTRrEGmJ37CTcGDJh8TemJQWFPc3WBcD/6Uuz2DjuKrWbmUgjQ1axd2LS2yCFScsbSzSxI6sYALdlUbKIpRXXJ4HGdx+5X4+TAJkgx8v0TWt8G4v5ACd9pMT7frpX524bfyMDNbHwRsqI5KvIIUhgY7/rsfWjpuOswdKaKH2x8vi1ctYlBpdZ1IA2b4jHofMfdjSzy3ytfxpK2VWRuzuEAB/En2FbNx7giYrwhculFtFyVAlmdgAAB6Lm7/F6VPw/ksWB4lt4bUlXgeXoCwOh9dpqpotUUbFrle/SJfA/s1xPjq+LXDi3AL5WLFuhXLoAWG7SQM0jURWi8OwNqwnh2UCICTAnc6sSSSSSepNc2MUXQ7zGv1H85r1gkHWsr/IBlyAXeoi+Rj5ZbuXdKr2eMpqp0I7134kzQLGlWeDp/Os7xVx7ftKoQD5u0YrWLWM06VHcxykEil61dcsFE5Rv9KNqgAnoKiy5pdLJUEmhB+K481qBlOp+lXMJhfGOdvlQm9jma4SqZhsNKO8LdggzCD2pjHiwjFwu6jBVAgF2ZctYfLtrUOIwa3N6s4PiENlbrsf5VLiiAdOtFONWTvr2gTvUFrw0jQHSvUTVq9S/4VfcyvATCeIcEOY3LDZ1bdeqT6VHZ4UVILEgjXUVCbDWxmkhm3g/hXBusd2J+dEJbjxuAZj2hfH4C7fTxJYptpsPcUJXhzr8LGnXkliUa0fhJn67imO/yPbYh7YgjcdDVFciwoupXgSOQma2r9+yQXBjv/vWg8u8x2MQqpdQl9tUkfWIqpiME1ltUDAbq2oPtTJw/w7toFFVdNVEaVbA6Ztdj7SceVkkzcr4Ztra/KgvHLNjDW8xLdgo66THoI6+1X8PiTZu5TJV9uwpb+0i1rbb7pRpPqCJ/Ar9K7Lgx/qWNrwccqETeJWMPjHJuKykzBRoiQAdCCD8I3FUec7t0i3beMQqjyZgcxBhWykaq0hZAmZBqrb4gqsRoCO51bTp+Fe41xHMtnUhpciNwPKNt9SP/ABmtJFWgAO3aahARPa9QdbtQAAI023g9RPWNvlV3DUJw+KhisH3P69/pRO09F7bjWBgRQn3iGHBHvQG5+7aNx+v60yMdKAX2z3Dl2GgP5/r0q3c3BdUBQ95aFjzZQyH4TmBJUZlBMkCZEwRGhBHSn5MHc4dZttdsFmOtu+puG0ocCPGRwPDuK2oUiDtuuvf2e8vWUy3rkO+hVfuqehP8TD6D1MEa7aNu4hUwQwIIIBDA7hgdCD2onAgXF2vGuv3ma8D4x4YLNLEzqTrJ3k+p1PerdrmV7lm/bu2DcQocpWVkjoGAJJmDoDBAr5Y5QK3rttHHh27gWTJKB1DoCOo82WZ+7J0Mg5g+BiwVIe4SDI87BQe4QNH9etZpOTG+4RepVfziRcss3hozkKMi5VXaCqgZyZLGFnSBJ20o8l5APMRQzF28wYyRMfhJ0/1GqeECvGZpK0DJ1GMcnc9u0RyZMeR2cfSMLZcpIpexNgs+Y+UfnRB8WEUwao3cS15AxUCDWcmVeoXkREWtp8fiIEBFzRvpRfB3A6DTSqOFZUQ6CTXreIKppRDnX8ty5ybqEHUA6CpLbSaoWsRKzUti71mrgVKXLTIJroPJqk+JJMCpMMTM0W5flL4xMaV6oS1eqbaRzmXccwYRTbKxcU/IiocLytcKZzAH51Jx/mBr6gZBIEFqq4Xm29bgGGA6Eb0QID2MXBHrG/laytq7lJ0YfiKaLePhioYZR+u9IOD4o2KebaZMsbVfw9q/iLvkEKu7HYkVQkJ6RvE6M1EajRxhVcgzOlVsNwprbC7b1HUdx/OvWLNxJ8RMy9xr+G9MHDLcLptS6r4uXWvj6/vJZFZtdoN4jg/FCEGNRr2qDivLq3rFy2yi6WXRXYqM3Q5gCRB129OtMfh+lRstaRQnZhMSBLn5t5s5QvYG6FvMjEoHBUkiASIkgfeHbqO9LuLvsbhMnQZR7Dp9Zr9F8+cmjiFgKDkupJtsZjX4keB8LQuvQqDrqDgnHuD3MPfa1dUpcXcGDuJBBGhBB0IpjEwMJlyMZRtYqIkSffcaf70UtY9f4W/D+cUFKUa5YwK3sTZtOQEe4inNtBIn66L7kUcoGkJndexnGI4jmGVdJ6kiT7VStLB0rd+H8mYQ30x1lfDufwoq+GQAAR4bochIGUlMvXuZznnbkO5g3LopOGY+Vhr4c/8ATftGwY6MI6yKH4iq/CXLMTbT7ydxH96lpnCB2CgnYSRoT0np6xWi8K5lthxYcNbu+YQQd1DEgyZEqAewmO05Hy9gluYhLdzKFYnVy4UQC2uXXWAoPdhTHwng97DvevN4F20sKzi6CoBdHzrI1iMuT4p6SBRfEIOpqY2DJ5psuExEoZ3O/oIgfn+NcYh1QDNQTl3iv7QAzADQaISRrMwYk6kD5Uax1kOpBFL9cTxHHvMrqFo0JUxFxW2I/XzoTi+EwJUxPaqJwT2roJY5J2mreK5ntI0NJA9KyuHiKbii9jep3Y4e25kiur1t8sLoKKcM4qt9ZtjSpFtmdqJ4YA4iW3VLEi5cuLeXOGCdab7LK9nMsbV3icCCNQNagwvDYGUaA9KoMa8eDqCfeXVwo4sJUHlT3Nc2EZYk1ex/DzlgVTth2OUg6VIoCjFiu5JZxkGrS4g9Kjt8P7DWrQw5HSor2khSROpNeqRGMbV6r0faT4ZmK4fHKTBBHrV98AXIULmJ+GOtUMVwprTFW3/Oi/B7d6yyXUBOUyJ1FXZFBsGopcYuQ+B3ENx2Ur0giDNOXCsIVUyoBnpQXDczXriw1oLPUHX6VcbG3LYFwsVTSc4iqv1OJWH6q9vSWGu0Y7SxUwTtQ7hnGbV8fu2mN9I/OrpJG1aClWHIRpHoToio2aoMTxhEMEGfQVBh+YLTNl1B9dKqSPeGDj3lgg0tc6clWcegz/u7qAhLoEkDfKw0zLOsSCJ0OplrbWlTjfFnDFUNKZcgxVvvLO4UbmQca+zTGWFLBFvKCNbRLHUwPJAfc9AYqPl/lDF3/EWzb0yEMbvlTbJ5SRGdc7MJgiJ30rcsJh3a2ubSr9q1lESfn/zRB1DkTsN96lPgGDe1hrVu82e4ltVdsxbMwETmbU6Ab0RAAnqD071wF719a6NqFZ7mGO4A4p9n+ExGoTwG/ishFn3QqVPvAPrS7i/sdcKTaxAc75XQiSAcuoYiZ02ESaa+M8wrhgNJJr3BObBfbLlIq6ZlBowRyBTQMo8jcm3cMHOJZc2cFBbMrABmSVBgk7elOTYdTQPmPjZw9ovvVDlvmprtgsw8xJgflTSsGBsXUs7FzZnfHeFG5cCqdqW8Xy7eVvhDD0p8wd9WA/iO9SOsa70i6htwLKDqDOFWPDtjywetXFcHfSpLd4N0qJsPGpP6+tWFgalgtDUgxaMYivtvDEVLhlJqy1jTepS23I433lZLmutdGOgr7cAWuTiBpFUphcgCtSzh0EVW4hhm+7Xdq/Vg3aKjgipZGgXwrvpXqvPfg16qcj7yb+Mzw4wOv71A/uKucP47btaG0WTtn2pZ4pwV7FzIz5usgmrnBeWTfJ8wUR6k/lWd+FyI3mbf1mZdGo8WuesIi/u7TZv4YEn/ALpNDuIJdx1xbrApbEZbZaYPUmKq4bgi4cHZmneKkwnFiHAp3kao9vkBLFyRUv2eCXEdXVwAsyBOoqx/aV61qpLr2b+tE+GoGBNEHsLGWBFBOF2bmjVDLgYqCJQfHLcseMFJjcdRG9An4hZuaGVPrTLhsFbUMkGG3oFj+DW88LIFGfNmABFfH5yGwtVy9ZxrosTI6Gg4wDXb2YNsZq5hMYtu0wYFsu1UcJxDNfQqMoJ1FDy1k4t9pJYsoU942m4YAr6Ziu36VzTPbvH1NCUbrNVXHByPLoRRQLmFQXMHvrQWFzmHKJ/Mt52QBk261Q4LzSuGb94hynYxtTre4cpQ5tYpX/Z7bsVZBFRhQu4J7+kEvTnI0J4/jNrErlI8hFdcucEW2phpEyB2oNiOCEjykAAmP1FMfLvDjbSS0mjsWQlTJaloCFrOFAINXi9RKsipLdXxqF7es4anmtdRVHH5o0oqajMdqu6e06LtrE3BplNXcPiyfimiDIO1D8QI2pcgrI2J8fEAn0qJ7ZLeXaqlzFhTqKu3eIAJIWrKOUsF5Tm/dK6wTXyzjGImCPeqnD+L+I0EaURciYipOMHYneHfaUXvmTrX2rpsJ2r1V8GR4E//2Q=="/>
          <p:cNvSpPr>
            <a:spLocks noChangeAspect="1" noChangeArrowheads="1"/>
          </p:cNvSpPr>
          <p:nvPr/>
        </p:nvSpPr>
        <p:spPr bwMode="auto">
          <a:xfrm>
            <a:off x="137160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6" descr="data:image/jpeg;base64,/9j/4AAQSkZJRgABAQAAAQABAAD/2wCEAAkGBhQSERUUExQWFRUWGBkXGBgYFxcXFxgcGBgXGB0dGBcYHCYeGBokGRUWIC8iJCcpLCwsFR4xNTAqNSYrLCkBCQoKDgwOGg8PGjIlHiMvKSwvKjIsLCwvLSwsKiwsLiwpLDIsLzQsLCwsLC8sLCwsLCwsLy8vLCwvLCwsLCwsLP/AABEIAL0BCwMBIgACEQEDEQH/xAAbAAADAQEBAQEAAAAAAAAAAAAEBQYDAgEAB//EAD0QAAIBAgUCBAQDBgUEAwEAAAECEQADBAUSITFBUQYTImEycYGRFKGxI0JiwdHwBxVSguFDcrLxJDOSov/EABkBAAMBAQEAAAAAAAAAAAAAAAIDBAEFAP/EAC8RAAICAQMCAwcFAQEBAAAAAAECABEDEiExBEEiUWETcYGRobHwMsHR4fEjFFL/2gAMAwEAAhEDEQA/AI2ziIrs4uvDhyeK9GEPUVJqEUZ4lstvRNnmusLZ2o2zZHUUJFzJvhPesMyjSaJVoNB421NJ0nVGdpDZy+l9utY4DFy0U2zLKSxmgreXFDMRV4IqFYqMlr67hZ3ruwRRD70EXPMJsRVnk970gGo+yvFVmVDapM4uYOYfjBtUhjQTckVYXXBEGgf8tVjSEzDHyJ43diLPDuKvguLuprZ3jUN2kQQd4MTvG/FPsPjNRgW2AkAkkkCTG5AHeubWEC0lzvJ73mB7LjcgxwdvfiJHevFkym22lgy+2e8pr1oE/WWGEy5QQ1xzaklYWSx23jcACO/51NeISlhLt3DFiiaNQPlwuxSQqsYUgqDtHAg05wOOnS95ibxHqYQwkdQSQQSOY5IJpH4owKq3nIyG2WGteOTuCjRqU7mBPJo8LqWKfXz+EK2xk+z3938fzNvDeIN7C28SyxbR3Q6uHYFrnHUKpVPc+9D2IaW0jVMdoAA5/PYVng1TCKoAIw7zdtEqzFlgyo9Sx+1Ub8gMeZFb5fmQvblIg8bNG3eNR+HeZiO0Q5kZbIGxo/n7wG8N/wD0fn6z1LFwtKuftt9EUSfrP0rTy8StxSqi4hgMHCqD3IE6l267NNNMDiEdCyOjRyA3qHAnSd4kgT7itWuUuyps8xALYH8S/AiDXcEOnFMXfTY1EQACPagWxFOBmdpsBctXPjGyADc9qTkxDPsTxvEoaMnLXhny0W8x3fp2mluauS6WrY9Q+Ju3/NU2dZsos6mO6iFUckx2pPleDhdbD1vufb2o7U7+UNl0kntFtzAACPz60oxmEFVd+3Su/hNR2EmqMeXziFYgyIzXBwJoTCpVV4gyzRbWficFv9slR9yG+wqbwqRtVyGxcrBsTcWNqCxFgzsKd4TDFzAp9gcjVdzz7153CizBZwvM/P2sEHcRR+HT0j++tN/EVlZ270DatbDavKbFwgbFy/XL0IlYoTEWQNutEXQV3XrQ919W/WuONzcmDXsYMhiibb7UHcau7SFhtJqgGbClia00TQ34dlO8imWEWhd6hpuYFdwII4pbicAO1VLqCKU45AKxchmsKkvdw0GjLdqBxTZclLDX07Uc+WAINt6a2aqgWTEdjDTT/AJ6a4w+XetQOtfomWeGEW3JG8Viq2WEBvIPELNY4e4VNUOcZcBchaV4qxpoCg3QzApZgJur6hU54ia6XTy3IUcwY37++1OsCjOTvGmvMVlcv3ETSUwHG2peJb7JsORaIJinOL11URrCyQxZiBwoBmRvtBNB4iw+KsD9qJ1dRHqg7AajI0nmKd3LRWk13KFYlluFWMggqGQg9CP79opi6UNHkSnPpwiq3Pfy/wBlR4W8NK2Ei+VutbadJBlFYAbAwCDHMcr957AKuu6qkbMABxsuoTHbbn2NG4S1iLS6rTPIVgAjeZuFJlZAcAlRKMpG/JgQnRYv+cqOoNsLdUklw6eWWaDvpdfX7anj4aezB0IBkTszvqb82j7I8pw9u4V1utxlnfSVgmDpOx2gbHtX2LzJEALP6SYBAJPXp9KEw5NxxcAMqQJ7LvP5/rQ2Y2FZ3U7qSGUf6ZkED/cpP+6pwbIDcwsuXGxQsNqF/PtGuJXSwAYOGAZWXghhI53B6EdxR7I1i35jR6hsOs9KT4BWTTCEwPSIJ2G+3evnxzXW8wjZdlB/WsN3xtJQUDFl4vabKUgu5/adFPA/5rG3jXbgxWeGt6lYnkV5hxSzvY5iiSTZjPAY9QxW9v22rDG5vasBnUamcaVU7dZJPYf38uYHJ6VLHErexALnShYA/wAKzH6bn60xMWoUeIStZjzxRh2Zwrbstu2h+YtrP/8ARapZsoboKvcbhSXM+w78ADnrxQj4Orcb1tDDUTE+UYPSN+aaW01TQ165pmmeW2PRNJc21mT/AKmuTOLy4s59qzOXEVV/gqxu4HemjOOI8OYfesBlBFJbiaWqitYq2bvlagGiQDt+fel2aYT1bVyMbsGphzDzdOyKGIii3htdxR0Jr9Cy/JEW3wOKjcvsKWGrYiqjFZr5axO0V1sWwsxKnvFecWVmBFB2hFcfiC5J710KRkXVDU953cuRAHJoa/lxG7GvBgHLayff5Uvx2YubkE7AUCBaOk7wHYk7wzC4x2dbQ4/lTvHenSKR+E/Xivoap83sjzB8qTnB8MPGp03MMntTcBPQzVdmniJbVrnptUnYvC201ziz5xHsZqzDnRUMI2OJlYxjOxc8kzWGY3S23vRbLpHFZFdVTl9yRCRAf1QdMZ5Z27b0yykG9PUnild/Bgbk0xy/F+UoddtNCMrGq841TpGoneLM91K2kiIpdZxI4Ip9ezb8a8aNwOaVvlploB9PO3Hz+1OtS/inUw5umzVrG86whdQ1xFLKolwN4HEkcx7xXOCuWWvAtcKhleJ13GWVBGsa4FtV1wIGxcnkVjleQucUGDyjn1JvvtJG3T+tNRliW8xTDFtntXBqiW1XUeC38UR7b0ZrV4fjJcwxIP8Alyfp7vfBsVl13Bp5xdbtkrzb3Rg2wiJCmY3B36jvplOYLeVLiQStwTbKq5I/hMCD/DtsZnY0mxiLhH/BMr3PMb9kB8L233+IcFHDf/kUPl2GaxduG0SplkYGGBAABgwp1TIkR8Md6xlF2R7jBVsXszrAs997H7e/b6ypznxtiLzi1Plop3089vi/pQeKtFoKsCOvf6+9cWsHMb8ewoO7jr9rFqujXaJA+AlSCNyY7Geu0UnfK1sYpMQfw6x9f4m7DTyduteuw2ikoxGIsC6jSLbggzBmDI594NH5VclBTCgUAiTdXiTERobUD9JtmV3TYc/wx99v51IJVVnS/sHj2/8AIVKrVCcRWPifptm16VH8KD7KBWeIs7GilX0j5L/4ihMRvtUwyCNZZNPaLP7TT/CbLWdnCAHcGTX0RNeyExeTE2KtXeEG4K+aKxVaLGGpIajBWzFCYdWu6nSHHFNiQAztsqAFmglV1GBqgGJIIFaYi9hfhe8zOo3gBJjqJkH6Gvr93BXcO9oOwDQHb0i7AZSBOmGTUqmN9+omqHwpkOppb7QEeI36Tk2kcSI33BHUUFcwLXPTPFB4vNlwuF8uy4u/tQVZlhlUAhhEmJhJ3+XeqPwvnNvEG4xtrbm2wiZAMTIkbbj6UGPEyjRfunl6U5EOUVQ5EQXMN5ZgmBRmGsULkuPXFW5uR5i8nb1fToeJ+dGWMMVvLvC9j/e1bqIWm5m6cRxjRer9oVjrOm2SduajcPa1lmNVuY+LMO+IuYW4rKqygcbkuO6/6TuNt+DQmBygLMdNqWVONdu8HJ0zqQxG078HW186AN4Ne+N7z27yxwVo3IstFu+HnoRW3ilkZt+grDkDKGIjc7rk/QtekncHji4inWHXQs0mtWCtxZHpYSOxHcUzv3+lSZk8QUSUWthuRN7uIU81guJHShsNgnuvCgnqewHvW+IwOjbrTgNraCGguPnTNE5diQ1kg8xQd29p2ausPdApo/SajRi1Icl/CfeFc0SzffXx/SiL+e2hibhujy0NpjpnUQ5WFBjbVBb+tSebXmtOWTmZrG7mZxhRb7hAgIDLbUnvDQVLcck7VQqBgCeI3pcSHHqc8dv7lVlGboqm4hLH90Ab7dI7k/yoPGZ7dvYpLrp5F5ANLxJMcalj3O8VrisAcGXsWb6OulfUAuohvUZAJ0mTHeAK0wmYiADci4BOqf0FILDGx08HmFaC1C/G+PpEuKxsYvD3NRLo4DNBKor/ALM6ug9RX7mnWBxClCbo9QJkjvSbM/C5uliNYuONtJMMeRqA53plg01ILhB9fxDiHB0uCOnqBqvJj14xRkbna1h+GxCMfTP2olm2npQK3hr02x6QpLE9I4jtvWGeY3ThzH7x0nsKiFEiorTe0xz9NdsEDYifodx+VA5U0LvtVbi8N5mCwl1d1a2Lb+zJsPvBH0qYbDENpG1Uj/5jMmAgCt7h/li4hUbhgR/Ko+/YKOyMIKmD/fYjemF/zrLSrECdoO31HFc3WbEMJjzOJAiQO4FMWlh+z0CjzKtMS0L20pv/ALFrtGbUDG3evsvFtcF5zOSy6LWgAchQNzPEbzHQ89OcPi946bEfUT/OpjiVTqY8ylQgyHxRph0VyJojMMCirI5pLcvQdq5OL7n86aMgri5G+W3s7xomAlQZ3rqIpfZzBuNW1EedS3KE8QNVkkRJmHh9LTsj6wyySOdhEkEKZG43E0IuDsAgBySTABBafbaP0qhTHqWLW7ty2+gKPNhF9EBRGhehO5AJ0x2lZmGaLcI8w2tW3qmJB51CSDt/YmtKtq06j+fCUvgOxrYwy9/hzee2GVrQBEhdRLHsIAI46zS7KceqMLZZZJa1c33AgqWKn1cGCI/dPehsNhRacQ46lQjAgrudQI5MDeRI+8a58y+Y1u+pN9AIZY1ExIAYEhxvwd+QINEWqgQdu8NcDrYQbfnaJ8vFzD3jbcFXko46yIUj68g/xCnVjDPbubEz+8CN/qD1r3wnevHEftkDqAAXcBxbFsrBluihIG/YTE0f4hzXVdXSjbapZo1HUZEn97fUZ/j22o3RWNnaXYuiAyKL5F3VV/PpDrmRWARehS+x1H4p7neCfeuy62btt9/KusFuAmRv+97EGlHmM8b+n26U3yvTcY2GYDUCVZhKhgNgfnv9q5bowcHGfhfaZhzDC7q/G4jK3lZt3GBb3UzsVPBpPn2VNclGaJ2BBn3k+0UvzPMcdh20ujaU2BC6kg8Qw6GO9d4e+x0M4e3sQwbYsOQR157xyarbHVErXrchORVIOO5pgcndQA1w3NOw5gDsJ4rvH4tR6etc2cSbclCWVtxzM/WsMA2IC3BeRfLZtakgFx7AjgR0rSFotyYx0fPqy5Wr39498DY6L5E8iNPfvt1P/NE/4hY8WnREj1KSdtxvG399KisvZmxdvy2KtrAU+8/pVr/idhhotXCPWraGYDaGWRPbcbfWrcG6aSJIQukaTJXMYuWtY6/kRUvhcU/mATtNUOAze2qG0/ql4HtIEkn2gVychCsSDKHiP0NSg6GKEe6FpobwPMrZgsP9J/MRU+9vtsf7FP8AF45lueSFUhvTvMmR7cR/KkmOwzoWWN12kbj7jpTsIIFGYE0nnmY2rDppc/DO2+7RyPzH3plh8WSCCQC3JHIH8J5HasrGW37pSzat+ZcgnYgbDUYExqPxHvtQiWrinSVIbgg+kiOm9NKhtzKeoJFUbHn5/wCcS1yXLbSm3eDX7DFiLVwBr1sukbGAW5I2Ig7704znCXExF1SihbhW4dLKQLjrDQsyFZkLDkyTNKPDn+JF7D4f8MloMdwraipGozuAN9ye3Nb/AOcqLwt37i6iRLaSFX1KYJmSvxb8yx5pbhiNIhdOntjpq/pF9i6y+eCNyNI+++/Tj867/DeZYe2T6oBHzFFYq/atMbAtKSNzc1u2qfVqXcDSdVL8fjfJAddz2/rUZRrqNTpsZLDg8C/P89JVeAMT5mX3LJ3KlwB221j8yansVf1eoD60V4Y8SWLFo3NLAuSHVPVqYGQQp+CVYiZg6aX5j4mQIlpLZ0CHeZVmcjf6Dgfzp5x6msQH/wCFo257VBWvKWPmGAOp4E/rReb5baNo/h9Jd7ZZChkzMFQJkMRO0UixHiFCjIQwV4mQDuNwdoIg/Si8ZkuIw62b1pjoZVaQRA5MhgYKbTq2I3BCnYtKXV7RmNcGRaaw35zF2CDEIkkQII6SCw46kBqr72KtkMUtnZZ0jdhCyf0ND4DLxdVr5Ym4XLHTvMGCdx1Yc7zvtO4Pwy6fW5KddIOkd/VB3M9PapMvUrfnUn0hHZXF+Xw/mLMoxv4hCBbIuAk6tXo07CIPWT0PXiir+Xbeon/aP5kj9K3ueI7GrSGBKyQFHHy6D6UFifE0/CoA99zSS+ZzYWhFdS2MtqA0+g+83tYaFJnYdwQTvG0SPz61t+JFKsRnzXFCmAAZ2Ef3zQzYun40Zv1SKxe0qf8ANLuMA8+ygXWSIGpdPwSGYmd2bcAcSPZbcwLByFACD22+lObTqgA6DiisBbN9gFURPXYR3+VJ/wDVkzNpRfjOgjlBfefeH/Alm7D3xrP+mSAJ7xufkCB86y8WZXg8G9oWQReO4TUXtIu4LNbcnmDC7AwZ4q1zBrOFwr3X9S20LHfmNoA9zA+tfh7Zm125cv3T6rhn5dgOwA2HsBXZ0BEqL1t5wLCpee+QLxDPqLbGXIBaOeWIj5mm13NUETSyxi9F5Lg/cZW//JB/lXmaWvKuv5ZVgrMFmCCATB+oj71NyROn0/UnUrE7D4xkc6VTA2FF5bjS9yQ+0j095+dTlkNdZmYDfeAAAPkBwK0W2xYAHiOKDJhVgT3iuqynNkI+0psBjcRbxbrruBSNirRpU7xB5XnYb7SK6x9i4P2pPoMkPJg79zQmZ4kMvURHqPIjg7VT51iLT5Q1k3VJAU2ypB16XWdvY/kfnScONn52iigyLfcc+7+ouwU3ralUFsMYRtRIOnkCRtyP7NK8w9F1RibxEnYbhVHG8cil2B8N3ktJdd4s3W0BhJ0kEfEBx3+SmgMTiGYKlw6ykgE888fKad7JRxHdQcJIO/u7fD9/24jTMs88nEIbYR9MGVEyQe/yjimWP8VXWuk3Rqs3QFZZ9Onn0tvDKeCe29AY3LLkW3w4lwBq4V+h52696+znGujK15UcuQbgMBSZmDpiTA3I7/WvY8qAaR8o0Jiz4ggIBB788fUE/LaL86RcNd9LBoAcSOpk+oddo470ZhfFZ8rVpGx0sBwdp2HTYH8qXZ0GvMTYTRb0aSX0sI4IU3OYmAw32kRQ+RZebYbU2smNK7bDv2k8H5fKm6FcDWRYnPPBUiz6T3F+KrLMtxbTI66wSWmQ3B6eoCRxwedqZ5Pm1zFIwS6R8XqOuZAEDn5f+qlfwKefoughAZIB0mCe8GOexqzyPA2bOLwy4d7n4fEB1ZDDlLoXYTC6pITbnkb7SGXCCng3Pa9/vNGNtJft3ifFo1prZDEXODpPw6Os+/6GmmWZQLztexL7sZO/qb5npXeLy97l1z6SsBwUMiGlQ3AiQvUCuXwSW7TOQYA+54j70HidaBo94ajNlXSOF3n2Le0MQhtD0qVBPTkcfIT9qSGz5t5g5P8A9jAntB7e0H7U5wmD84L+HD3H3Z0CfDpiDIO4Mn5R70ptWmF7Eq8oyuzHV6dJ1Ey3bn9KYq6Fr6xZXJhyU231EeWcqdsZbtFtGsKmogkCF07d91imGZ5UcPe8rErrUgw6E7djB6A1O5Xnlx9Ou8PLtsSkuC2o6TIHIHpG/FWfjm/cv28K6228xhJhT0gE9tLAyDR2BzKDkTDl1Dxg836/vJbK8wewwZTOknY8EEEGR9ZqozDOHa3sLcnq1tWMET+96frE0m/DGShQT0nkfLvXOYY1PIUK37VZUjc8HaO5ipWDWHSSOVYnRx6xLeyEM0sYE7tEn570ZgcFh71xLYveWqsEBuDTqUOZ3UbBuhPQ9ooq8WYK163eNpFGjziVa8xBgIqAbSCSZOkDuQChGHJVbj7NcuQgVdKgfIdo2+XWqTfLH4RvThVb/rKV798C64tcbsLc+lJIAc6ZIUrpJEcbkzX2SuuNbyLjKsjUiG3DMQOFuAiTAkK3O8c7t8l8UtYw6hzp0M+l2QsW17soI9yD9PpR+Ks2blsNoAfTqS4o0h22O5Ceknvp22O/NLUKd6j+oXKo1j9Pz/qfnS5I1rEDXBC7/vDVttsQDRN3NvK2VV4ggifvPWqLxCHvHUpJuD94wHPzI2Y7c80hxLXLthUuiXRzpJidJG4JG59XehV0y88eUTkxhk9qzi/Kvzf6RImLJO1FC8e9EWMo9q1OW1QGW5AGW4fmOYsZeYUGPr/YqqyzxNhrGGstcZncqGKqfV6iTz0ABqWuYQsukzp7dPeaSX7QVioHGwHt0gUvpEUGu8rY6U9n62fz4yi8a+OPxirYt2xbt6tRMyzQIGo9Of7ipa05a5oWSBsojck/3ArR4Ue559h2rXJ7jpcF23Gtd1niQaoyODYibE2vYFlViRuATEb7DtSrK8w8255TDVqMCOR9e0VdW/HqNC4zDT/Ggn/mtMNlWDvObmCKBjyIAb+opN6Qa7yhEKqdO8n/APLSisqfFG0964yGCGBOq4pEJJ1EkxHYgcnce08VTHAFT6wQff8ArWVrJ7S3DcCAOeTvz8uJqUZCAQZR0vVHCSW7/OZ2ExQYF7VkKOQxUGPkCzD7UpuZpYuFoSPVsZKjfrq1QBPt9KZXLV5XuNavKFYeqdwnziY9qW4fwwtxwv4pJPsZPy3ryKhPkfjF5XVQCpu+f49YJh5YMQ5/Zkafi2k8rHvzx0PeixbK37ZaLZuNuNKySNiV1D0gk7jvMcgDvEeHfw5m4WKgiSpA24kxv+deeLUFzyxq8yFU22g+a4cA6WkxqDbc/rFGpVnqFjfGwoqPmf5jjOc5Rrmq26oFVNX8WrtI3YnaOmkzSTHY0a2YWhcI9KMfhA2MwYk7+w9q5yWzh7ri2MSLbjY27kiSAP8AqQEIHq5I+L+IgcZneQtctKRHoC3NTalO5cxsJJI5BiD9NCU5fiD7NXyaMf1ii/jro1PePp1QBEKOw22J+dBpaL3Q4ciN4LaV2jnmRIG0UwxhBC2mdhbQzs+7bAgEEhVgz6uTqisca3p0hTBI32JgA+mRyNwY6afc1SpA2EHInsmKn8MX3MBduXPSwc8ArI+3U/anmTeHL6P5hu+XcUEpMneNpggjc9OsVWf4aZSELXbqj4YWen9/yrW/5dy61+2QVV9MA779dPMbcx+tJy5SF8MWgdwSvA3MkcNh2w1wpi3VRcRWKg6mO7BQSqELA1Tx8QNe3mxPkPZturW7kQNSkEAiCrN1UjpvztvWPiHAXEdVupChQttudQEblp566ekxFN/A2GZkbchVc/oJitZ9K+0uH7dktR7oFka2bdw273mz8GtHIGoGDqUQWUkf6hFbYzyEgNhTpYgOWZiVbs3fjadjHQyA9w+KwvlvirRt/iFBYW7ihh6SJbSTvc0SwPHM770Nk+defddcQRctgOys6IjAA699PTkwSQIFax8JJjerWtK6aP3gCZLgXUhFQNyJ1D8+1MzZclVsLctoVgLcdrqJpP7rNwpAMCe1OcblyvYhIVLinSyxBgx096CyjB3raqr3AVU7CCT96gOUUVb6/wCRCkYw2seLijCcPicYkImItgDkeRbIHz96X514TxF1Sy3LbMJOlbSWtRYgn1A7Hb2G5704a6FmOp1H3NGYHMQRFFgyuRuYv2x1WJJ5N+Ot21V7QZUcHy7j6ZEMDpIkryPnQ3iPMma5Z/8AhvZVXDOwfzNuPTG42Jr9A8jVvSvPrtvD29bgkEwAKZqcm9IjWyv1D77kxbg8pw+IUW7V8XlaSEYFHBEzHc+kfSaZJZKW1t21JVPSQJfciRJkwY/4ipRsluXbwv4W4ulmBMkq1s9RABn2jv0ptY8NOt665vtouapVZQyxnkHaD2o3yIuxNe6X5hjxKF1EMO3a/wCPzcQ+2+g6ivG8sIAET8uJ5oOxYS+puIytBAK8MJ/h7e9Y4vww7EEYm7IUqNZ1gAgiOhiCaBynLr2Cum4bIxKaSIVyrCY3APJpKNiohTz8JOz9Llx0wIbt5XHCZaO1dnLRW+E8Q4S6Qqu1q4f+leUq30PBpkcC/QSO4Iih05AZzfZEQFVVxJElt/Vz/wC6WYrw3ZuEmCjd+n1FIx4juFpLCOwED6VR5bm6XQBPq6g8/TvSs6ZcZ1oTX59IwMp2kNnuUXLDeoSvRhwRXGVmEJ/vmv0e9hlYFXAZTyDU9ifDaW9YThlOkHeWlePeJp+DqhlXSeZjCooS3NanJAfXbJtuNwymKKs4OORvXGMzpLJ0bM54USWHXgfzrdTXSwVsGM8r8SXwjLdtjELbBLskFlUEDUR1iRMUhzDPmuYlhalrLCEAkRKgGYPIMzPbtSmxYxFi6DpZkb1encgE8PH5xIou8ksrhgmrlUGkkg9d5jf8jVoBNfedX22EaWXc9wa/Dc/R/DeMS3l2OAQBrepZ2gyoAg9RM1AWsHcLeYIGn1ajG0b81Q5Lh7tyzetqPS6ieg2MiKGPhPEOptrcUBwZU8bhf0j9KU4VRQPG0hsMdthAMyzW5eazD220k6nB0lZA9LKeVhegI42rG82HmMTduqSp0ugDKkmASIlgCfhUzv7URd8I3bNxFuWzbtj4mU6gYG/qgQSfbrXXiC1ZvAWmPlwqMjD4EVudSAEtIg7b/Ol2A4H1lOPH7QkKOBfykTltq45OnoI+cDZR3O0AUdZtMxS2UMiYmfr2ncUbc8P2rDlLlxmjcaRpQg7hlYk6gR1Aoy0tzEMr27SWtAVSyk+oTsxDctAgxzVDZVq+3nMwgjc8GeZjkAtlTcMB1ht9ged/kY+1GW2SylrYG2xPuZHPyphn+GF237il3hawsgN6oJO446d6jOUHHqbt2l/TZFCNrUE+p+lRlkWbXb4e01tlI9UwVVQAdiI3BOnr06ilpnBupuLOssNjtG3HvuOtX1vECBKkoBsA2nfpvBgUlzzH2lHlYnDC5ab1K8nUrCeCInboCNu9LRvaZB2UiJHWtiJpR5Ghz+d59jMxS/bXSNSkANqURqjfuImYrzFL5GH02wFZiEWAAAW9vlP1pbgW0m0lp1m4WK6dJhRJGokTseZ32+Vb53mDhjaaTEQxUCeIKnvBO3egf9dAetSMqubKWQEDyk1neWiy9tUDDzEUkng6iQdPtFMvDeWre84mQkeXI6kwxiewCj604zHMVvraVraotuT5g3BEFIADE6iVPQce2xWCFpQEtyAeBoeTPU7bT3NbkyuMVAb+cF2YuGY+7+ouyfAXsO7rqU2WHBgttxvGx7wYo78TB3rW5f5pRiGbWI4pIZsu7zOod8h1tH6WQwmh0TS1EZdckQa3xOHkUGJih9JOy7XDMFiZG9Z5vh0u2ylwSp/val+FukH2oy82reqs3ViqE8l9oNl+BS0mm2IHNbmvcPFaXVqJlJGoGEWLHfmDk1yGrs1zFLuBMMZldq8IuIG+Y3+hpQ/hVlMW711U6DzDt/ZqhArqn4czrwZoscT8uuKRI7UwyG0Ll1EJgFgJqibwn5mL0t6Ubf78j7zVFnHg/DYfyym1wEFT1Mb103yaU1ETwx6ooGMa1eNm7vG6PEageJ6T0n2o64gPPFL87vOyCV9Sg+2pfb5UVlN9HsEh5KxMmDH17VzsnTsSXTtv/YlKY2yKSBsOYL4nZ7OGNxBrYDtPOwJ78/lUl4O8MXHLYi4rMsEkkRvMmSfaD9ad+JM1uKy2/wDp8nsf+KOxGaHEWfLP7BTwBsrQOsRI4ro486FNTd+ZT/4iOnGbUOePKYW81sSQpnTzPT3pMWXUWgH9B8q+t4fSCsg77kcE19eKoAX2BpZYA+Ccx7JqMMP4hdFIXatcL4iYHiTSO3jVuLc0fuiRXGWNNxdbFVZSdUSBKnT894rdBMdhwPlICz9Dy/xIzgi4JXrImpzxrYwL+q2WS+Ao0+oKQIAkcDbrTXwurWscqOy3Ev220ldxI9Y277Gl/wDiDb04sqtq2daBpaQSQYIBUgjbT1jemLrxtvKHxHExVu0X5VatLbGHxF224ViLTD1ACejARo3H0kdBDDJMWpuvZa2A6mPRumkdZ676YI71MWMCHJtrr1KxM6fSFMRq6gzPtvtVbkuEFsLNxQ5jUoUksCNpcEgMABKniOh2pHUKAjV3s/5+cy7F7BcF14j59vd9P6hOZYpUV3uW1QKNtHDgDmCYDHiPap/CoXi5ZGzcgggAydg3DbAVV4vEm2jkItwxABEkTtKx1346xUfay7EWWZtem00ygPIJkLpGwjbjiNqR0+THkS8nM3EMR8bgWTt8PS+DHt4E2gGYo3cf1pi9hblrS0XFjf8Artwfep7JcxW4WDXIjgHr96dXb48sgHQYO/T507LjUoFJrynsuJwAK2O/pI9rIw2IdlcgqraCQI9Vsxv1eTEQOJ9q0yjMLuJX8K6+YpcNqMyoBEkuPUF2B7SBTDL8biLuCAYKbTsWUsskgMQJnbofpTjJcoS3N0xrO/plQPYKsCPaIp4yKtg81RMmLnp1OkimvbvXaA28nTDOABoTTpbVF0HcEEyNR6j3kUxxGfYY23MeUVhQACFZiDBU/wCnaY/discxXzGmKXYvIUf41nryZ+9RjKpPiO0gtT+r8+s+uZtaX/7LgHWNyd/kKZYewGEgyCJH1pDi/DCXTO6kQNoggfPrTzCyAF7AAfICB+lC+gqNHMpKoyCvjCrS6TtRQuSKH0da7Vo5pORNIFyfTe1whbAmtWt7Uv8A8xGqBTWyJFAceqKGxi+2pBoxhXl21Br1RIoCSgqHzMHFcRRDW6Dxb6VJry7wTNDfUcnrH1NdmkCguwUAwOfqepp/TAmkzbg+bZ9D2/LEmVBP1FCf4hZkwvWWBOyk/wBaS2wRBFNb7NiSoCieJPSrWzFmAIuEikqQI/yqwuNwyt+8PvI/91HZ7ky23KzpBO550kzEgHcGDuBtFO/CuZth734eNk1sxHdmEfSDW3jbLhdV2RWZnUCF5kGRValdIrkR/TMQWTzHHnEGRYoN+zvMjEbW2mdQ95/epvntlTaA6qBxRfhDLbFuw2JvBSR0P7sbQJ4M1PHOrl3EXCqelvhHYd/nSH6ZV8RNXKsfT48mU4y1AefnM8uw4ZGeRtsB3Nd2bL4jD3MPdTaZR9Pwkcb0PmmFe0lsqPWWJ/v8qOwWY3bulXG/UgcAdaU2y6lO/aL/APKnsmYNZXt8eZOZJkN8efbFslgswN5Hde9copvNAARFgCTEaR79asMNnYF8KqneFDTuDP8AL+dA5tiWbE37ZsK2v0ghd5j4gR1pyZPaHxiie8u6HpcuPLua29O8ywWYpgmthGW9c1qxIOyhTuBHEgnf3ph4rzzDY25ae3c06SVhlIYgkbnoBH6VN+G/DVx31kFVWedieOh+dFY/w5bAJBIbUI07iOv07RRnIqHS28wqiuX6g2T5/L7SjxGSiz6rThrqjv6btth6kIncQSfnPelHhvOb/m3EddSuCS0bLuDIPzj5/SvLOXKB6XLECQTzHUAjaJG/2rDPM0FvG4a20i0lslVH7zBJJIHYyB8qzUGHg8jtA9ouHUiCwfT0lbduqJLGB3mN6mM/8RIh0gav7719dzgXypCgKo1DV8Qkf6eB1H1rcvYxaFUttsBHpOoz3PUgzvtsKj6fpQi6n+U5qAZnoRLml6wly1eRWW3cWeZAPUe1e5pnZCPpPpKEfcRWVu5iLAZfIJUQN0JUGeh4IP50JfwLMlwtCBVlpGwkcD3JIAHvV4RXAvedRWHT6k1Xsa+X2ln4UdfJRPMACqi+rgHSPnAJ/Wjkziy6kqfhMEiNP6zX5hbzG5vcZyoZdKqOSAAvXpAG9Psl8NoYe5dgFZNsGDuOG+9HkVKOvf3SBmTJZYV5S5wmEFwKykENxDLv9JmjcVlTx6UM/KvyS1avNddMMT6JhtRgT7VUeHVzC+jA3tAtys7kkilL02MbD77/AGk+nHySZS3sudTuhBrFFA+dS2MTMrbhRfBgzvNb3cyxib3VtPPWdB/Op36UKaVt/IxihX8KbymbEbcUNiMSN96QHxaqr67bp78r9GFcJnNp9xcH3rcvTu1GoLnTtW8Y2bZ1yapcFe2ikdghl2g/IinGTqmrTcJWdgdvSe5HUVMQ9gEVFaKhd1qzU1hnt9sK8OhK9SoJiOoHUde/Nc3saPJNy36/QWWN9W0iO80Gbp8itRE8N+JPZ34pbz1sWdjrCs20ySBpWdh7mnGaSYRYZz0kSfeO21fmuTY9RjLbXToVXJYttBAJOof90VaY/G4TzLGI9b+eGGx9K6CFBAiWEbETtHWYqzJ0umgo4F+8we28Y4fA+VOojUedxHy2o1LDEf8ANI8y8V4ayxUklgYKosncT1idiN/ek7/4jMCQtjbpqkN9QK9jwOxJ0175oWU1zJLjAuqiO1JsDjb1m4y6J5IPaq3xNjr2EYlVm2evUH+lS1zMyLT3CRrP5TVjYRjOpeTLei6gpkoCyYvyvNXW894qWXVpYjoxAP12IqtyvO9bjSw0bzPyqQyDDPfm2bgVGJLHkieSoOwPvS7xBZGHuPbtXyw7iAY94Ox+tKbpCz67nnLfrOwsyozdQSVV5TUzEA9TvSTBWL9i556/tbM6W08gHuvSkeALqo9DtudxP9aqPB2ZvcY2QwQNM6qYEbdWNxWTI+XIDC/GuembSYdYlBLMJ366V+Xejsry5VwhnUt/knf1fLtXOZXbFozcKsybavrwK8XxA3qBtXARx6efvUTZMhNKg9Y0JoZgvzizyri3kfT6QQSeCdxVLcGq4xB+MzpP8u1TGPzq7Ctcw7hSdIZRqj7dYpm+OwjlbivftxtJU6THJMitfp3ygHYfvLGcZAFxnf8Azj3RhjMIpViWdWA2Cmd4ikV3ErcLKDphfT8x/ZpsMYjAEXUuBthpkH6g1LZ5ZNq5rX61iqXbS/6pz+ozPrC5N6jzTdsWnaJDiVCQdBj4lUjYgwY42+RExlmTG2LxuMr4h1nVqljuGIUnc+nk99ulUeQ443BuSf5V7nWU3HuWrtshjbYtodm0MCIIMTEjbivDNpcoRXG/u85QepUi627QNLLWUUqdbQCJEqoP7uxme8isshzo28TcN4C3baI32Ef++Kyy06MQ63QMKrfCtxy1s+yXoIkc+qJEiZplm/hDzEV1YAGYYepGHsQedvzqk+Hd9we8wDBpLWR6dvt941zPH7HcG1sDvtBEzNIMzx6XrN+2gBDFGk+n4DIBPvHH6Udew3/xjb6hdvmBSXKsALZ8y45e1cB0gqJJA0swjZYfVEzuu89VYCKLDkce6CuXWKI2HzqKXyRhpuOw3n07gwI3iI0np8qJuYZp9Qgnfc/nWOdF3YMimPbj6DtVLkeAGItL5wIKiBBg/X2qpm8GowAmEqWskxFl+ctYugASs7xy07T7/KqLPcGb1sLZbQZ1ESQH29utG4nJ0W2QWhBvOlGYf9rFdQ+hr1bK+UhtHWoEagDq2PVSf0ioTnXIVZTVHn85jUYZCqbCu/5+8LzTE27WHtm5c9QVV1HliBzH51O+I7Bu2Vup6tJmO4PXb6fets5e3dsgXVdgGhGWBvHAnn7UNdxwsrYRreq2UgjUwkaiROkxr539qczFitnxA8zcWHTm04zvv7pnk9y2LQB7ksoDMATvHHanwyfDvCtbtsxEgQJIiZHtFKrl21h3QIj6Lp1AAkuFO8T1aD+VfZdeTFYhhcsuCplXQtq0g7B13VgQRuIPbasfGHNg1z3+0anSkkvmIrfg77fnxhd3whhzwhQ/wsw/nQ2H8HWRcBZ7rKOV1kE/7huKoXxttiwRgdJg78H5UBcxI+tTrlyL4STOXlV8Z327yit41DaFl1Z7aj0Fn1XE7AMR6hG0NPaodMBatYgIHOsE6RPpgkkekEwwBI3701sZjvUzb8K3vxOswyatRbVEgGfmDTceRjYd68ozGqZOTUfv4Twr3S7W9TXDuHYlJYyTvwSZ5PWgfF2TCxcw9tUS2pLgBIgP6DBA+FjKiDB9VOGxexaZiAw6gcAjuOAfpWOeY5r1nddV22Jt3AYuQu4UnhusSJE88z7CxG7sT5f5MbGSLh+XLatYPz3IV/hgAS8GF1HmABEdgOK5R0ugPpZNQGwIjYRO4neJ+tTmUZvbd7SXrZNllXlmaGIkvvz6mMAjgD3mtcaSQNwNge4puTwbKN+8JundQDYo/m8M8dY/Ugt9TU0/h5b1jSQQSOeooTxT4ka3iZ0ht4iY61SZjiNNgsABAB4/Lajzlyb7doWHCNJyN2E/Lc6yS9YJ8t2ZV+MiQFniawyrLipL3CP+0k6jIB/PiqWzea+ziSnmPbtnTxDNBJH723emngnw3axNpmuCWDMoI22UxVGNmYaW57xB1EbxNlefeUWLWw4boTsAOwNMcPmWGaXsoy3tyQSWA+QJMf8AFHZ94Zs2LTsoJPSTxU1gcb5YZQoPuep+lefSBtKugxFsljsCYwFtryIvpXzNRbUus8xDCY+X9it7WV6XQtcYxydjt2VNlXfsK4wV03RJMR2o+1Y9zXNd2GwNekmyZ/aG69/rCMwy27fstats1xWcQjaYAHtxPUn7UNmHhHEIElvUIhS/I68cLFPsnxRQEgCeJo9DrMnk9eaWuYhduY5eoGOtA/PfJu34TS2sr6Wkn0iBv7dqyzHA67e47j7VUFQTppaSCrrHwtI37iDt9KWDkHjaJyqzeJu8/PrTvZfTJWTsRV3lePMAyJ0wfkaQZ7glKz9a98OWvSz/ALxgEnfYe1UZP+qhhzAxBmcIO+0IxuIs+rD4rUbdyArQOZ2mOCOhry14YxGCXVhL7XMO5Gu0wkaT19iPlPY0zxlsI3fUAD9N6drmhOHACgQIqzGpVDe37/CP9m6q3hrSaO8nNB2nrtWfijLdWFt4e36LtpgQw6SZI26EE7d4r5LxVp5ijsQJYseSa45dkcEGPwFUwOxG52EBy7JQoBbduvaabPEyAAdpgcxWKHaude9Azs/JkwAExx9i47AB4SII2g/OazwuXlFKo0TR1lNU7xWN3EaDET9YotTaQBxMI1QXBYV7TAEBlG49jvBHY7n70TiMb6oYAyImNxHqHzMgCT39zTXEYX9mrg7ETB3PMc7d+1LM3w4ChiATrCz6gRBQSIaOGOxB6U8Ixa322jcaNsb2/bv958mDfy4KMiF9TAr/AK9wW33Gkjb3999rV4pIWdM/FBBPSSDxWWLwoZFuOA5In1DVvxy0xwOKBv3H/Zulxlt3CUNqZXYatuw9o6c0SaWNLdw0UMSGNCvfNMF4XQXTcViSZImIE88UbiMp09aLwtjSAQa2xLbULhkXxneTsdZ3ir8Eux61nfvBDB600FulOeYcb+yiPqT/AEFJDaiAYs49FkTLNcse5YbyfjjoYkdRPuK98O4G5bww8/4wWPchegmT7/etclxDEDcRA6GfvP8AKm3xJPdZ+4p2UZMaaTwd55cp0ae0R5jgRhzbL6QbYRSy6tG6qRKkkErqAJ2PWp7MvF2Lt3XQNahWIH7Pj2Mk7jjk8UT4XwQuu1tyxttHpnjcGfzimWceEbAvvJuSTJ0soEsJ2BQxz3rq41DO17ynJoRqB25n/9k="/>
          <p:cNvSpPr>
            <a:spLocks noChangeAspect="1" noChangeArrowheads="1"/>
          </p:cNvSpPr>
          <p:nvPr/>
        </p:nvSpPr>
        <p:spPr bwMode="auto">
          <a:xfrm>
            <a:off x="1524000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992995" y="5560715"/>
            <a:ext cx="717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Rysk </a:t>
            </a:r>
            <a:r>
              <a:rPr lang="sv-SE" dirty="0" smtClean="0"/>
              <a:t>kornell, gulbladig ´</a:t>
            </a:r>
            <a:r>
              <a:rPr lang="sv-SE" dirty="0" err="1" smtClean="0"/>
              <a:t>Aurea</a:t>
            </a:r>
            <a:r>
              <a:rPr lang="sv-SE" dirty="0"/>
              <a:t>´</a:t>
            </a:r>
          </a:p>
        </p:txBody>
      </p:sp>
      <p:sp>
        <p:nvSpPr>
          <p:cNvPr id="7" name="AutoShape 6" descr="data:image/jpeg;base64,/9j/4AAQSkZJRgABAQAAAQABAAD/2wCEAAkGBhQSEBUUEhQWFRUWFRUYFxgXFBcVGBgUFBcVFRcYFhQXHCYeGBkjGhQUHy8gJCcpLCwsFR4xNTAqNSYsLCkBCQoKDgwOGg8PGikkHyQpLCkpLCkpLCkqLCksLCkpKSwpLCwpLCwsLCwsKSksKSwsLCwsLCksLCwpLCksLCksLP/AABEIAMgAyAMBIgACEQEDEQH/xAAcAAACAgMBAQAAAAAAAAAAAAAFBgMEAAIHAQj/xAA+EAABAwIEBAQEBAUCBQUAAAABAAIRAyEEBRIxBkFRYRMicYEykaGxFELB0SNScuHwB2IVgpKy8RYkM0Nj/8QAGwEAAwADAQEAAAAAAAAAAAAAAgMEAAEFBgf/xAAoEQACAgEEAQQCAwEBAAAAAAAAAQIRAwQSITFBBRMiUTJxI2GRQgb/2gAMAwEAAhEDEQA/AAAqeJLT/wDK2Sf/ANGjn/WOfUd1G2nKnznDuY4VGGC0ggjkd5V3Kaxqu1RDHuFhyfs9k9iAR2cvNY4e7yiVgwMg3Ks0MQBsPmrzKZcYbBJtF56SeUJU8F+pzHEiDH7J0tO15Cim+UW8zrBry4je4jmiOV4ttHDmqSNbjIA+gWzcjGIwjSwxUpktvzBul+pgSx2h24N+YssjCOy2OUOLCOIz6vWBaXnT0Cgo4bSZnut6FLTZSpMpeEFtDuT56WwHJuwmNDwCFzQ1mjcotkfEIa8NJsVNkxN8oO0dGBmED4wxMUo6orhsQNGpJPHOLL2gA2kKvTx3Rti3wmwQMzYz4tHvY/MKL/1ZSaZDgO0Ej6hATlYdyJ+qhfwrU3FvVUxx4v8ApiVKI5YPiPD1XfFocebLA/1NNihvFHDVMDxWyydy1hcx07ER8J+iUa2BdTMEbdE//wCm3HlPDCpTxfna5vkJuARuIPVOhhUXujLgfGafxYBwn+nOKqYN2La0eGLtmzngWkDktuCuDXYqpreIpMN5tJHJdXwmbGvS04V00zyAhrG8wOqWuJ898FgoYYQBao8CzSep6lNeTi0ipaZbkmyfMcy2oYa0Q0aevZLvElCq2KVVoa4X2g/3WmXYt9IioAbGx7q5mWLqYhxrVjMiAVCsl/s9RrtPjw6RxjW2u/NieXKvUfCt4xkOKoVynwXJ4ZdkL64gzur2XYkafN7ILU3RLBPConD4jFJx5Q25Dxg6mdL/ADNnneyxK2JdAWJXtj46ibXR0rMsMCDaTt+myj4cyw0x5/zPaQACYIFnAD1gq1iK03K8c+iYNQ+ZkaHgxAH6mSuTo51NpkdnuEqQQNDtXwl1xzkm/KwSjx1gnMrhzTEi8dbfuUz4/E4SlS13cbNcAXG+lwb3u2RbolXNcxOJfPy69L/JdWeWkdv03Se8nfRc4Qx3geZx1NPxg/de5vgi6u59M66bnSyLWPIpaxtIttMK7k+fOZAN9J5pTha3CM2OGPJsD2OyKtRpeK9vlS9+LLpM2RjiTj6pXpCkIA5oXiKFNuEaQf4hOyyOJJXRLJVJ7WVmX5q7g8MXfDug7dYGx+SvZVmL6XnLZb1RLHYEY0/kmdNyHEl1HS6zgIIU1PhtlZ01DIHJL3DvENOs6GmHJpfmApnfkg2LDFsPJH48EtbI6NFshoASNn2btJLae3VGc7xFSvSc8ktaNhO6R3BLbjPkja+iLwC8wBK9PCNVwJDY9V0jhjh9hpNfFyOiPDASQ2Nz9NymRcov4mRXIv8ACdGphMHTosd/HxB8o5DmfkEy1OF6P4R2HqzrJ1lw/M/rPRLXFeXvL2VaJh9EzT6SO3dGBja+JotqVCGv0iQ2wHosy6hRV+ejoLKq2oA8SZUzDUAG8+p+yXa8/grCTrH1KacTlrqgAe4k9HXCGYzLnBmjTYEGWmDa/Nc9ZfmpNC3OTVSfAg4mjU1w5rgfREMBw+CQapgdEx5iDUId8WkXEQ75c0OGf4fVBBJ2VU8kp8YwVjjd2bYnLsOyzWA+yoOwdMuswe1kb/4pQj4Pqg2ZcQUw7yt0/VKhDN/YW6PQPxmQjfUQJuOcdli2bm4qGC70tCxVqeWKpno9BodNmw75vk6PjKccrIHjsMII5Jqx9L5JfxlA3HJcZqmeSqhVbRnXS/mYR6ub5m+8iPcKllGKA3R2pHi0/L5tbTtuJvPsEuYXBVNZhjiJN9J2nddTG1ODs6mj1j03RNmXmcIW2W5EXO5k9lLSpjW3XYTc9AnHKMTSpvdphwB8piJbH7rfubY1dI6XpuPFqpTyTjb+vBz7OMldSqCxgnmr2GbJE8rBM3E2MbUdcC/6L3LMkD2g+Vv9RhZPPvVROrh9Nw4M3vTpR+n9lnI+H6NShUfVqaS0WHUpFzbM3UHOpsAg/wCWTdiMBUFmkEf1BKmZcJ4qo8nQP+tv2lFpssW0nSr++yT1jLi2vZJNtqkvCJuAacVTUOw+6b3V/H1GfLJA9t0uOy2vRoeHTovLoiRB332KHU8biKDNLqb29yxwVzlCaq0eX3beB9yjGsq0jTJ2kfJKmOw+ioW9CguRZyaNWSbE39035tTFRoqt2i8Lk+08GXa+n0IlT5Q7cH1A7DNjoj9BsBzz/SPXcpH4Ex8NcznyH2j3T64Qxregv/Ud1dF0rYUerB9bDgramwNbHZV85zZlFpJN4VXCZn4lDxOxXO1jSS/YMSzhyyrJbu0wo8Xl4KVOG83cyu7mCSY90/16Ye0OGxCXi5+L8FF2rFDG5bJ/VKWbcNtqOMnS8/C/kez/AN10upQEG1kExuXAg8wscpY5XFmtzRyatVqU3mm8Q5pgz+/Md15+AdUumjP8o8S//wBjBA6vZ0PUhVcvjSutizLJG0Jnd2K2JwZYsTFm2HDtt14qFNeTcc8oqkdPD9TSCLhCcWyQb3ReYM+yqYxg9j9Oy85kV9AiwRpxNGYH8Ru/qB/nqnqlh2vloAA5xZJeaYYhzdO+oRaZkj9k5jEgeUWbue/7IXl2pMJFLM8nwjKLmBgPV3fskKjg6pfFIaWTYuPKYkDmnfGCZB2+45qsaTC0tHPb1Gy3DM1bn/hVhzTxO4OgZh8nghxBeSPidHvDeSIHKw5nlgGZnqRyUlPCnTBJHSDO26xj3AQCP7pbzPdaDnlnP8m2aswDgJBBIGxNkQo0gQC6GnqCqVMHc2nl0J7rdpgDzc/nHJA8zu/Ir+wm0NAg7qE1mkloExE2JBB6cpVGtmIJIG/O9hCgq5m1tLW4w0GNUSNXRjfzu+g5lFHe3z/iNWibEcN4GudNUU2PPOmTq+bRCibwLVwrXFtVtahymWvAPIjY+qS83z19Z0CWM5NBv6uI3P06KrRzaswENqvANiNRj5LrRi9m2Qh5I2de4c4TGArsrPeKhdTMMAuHOANhztzR2rig97iIg+lj7WXMOHuJ6tWph2vqk6NYdP8AKJgfK8pp4fxTqhqmlD4Mx63Gw2AVLbqkUuKlj+C/YE/1AoEPaZseSuipowAPVqt8XZU6tTBHxBCatU/gNLhDhYrm6vmv2SICZYD4gcF0rh6vNLSbgH6H9lz7ImglGssz7Ri3UibAA/8AKd/3UW5rLa8d/odDocKuHFwfYoPWpFroPJHcVVb4esuaBaCTAM7Qe6rvINnBdGSUkmjGJeeYcHzN3mbcik/NqBaW1WDyvJDh0qDe3Kd10bO8EALbJQxlHRqBBcx4uBvIuHDuEvFk9qdMGk+GD8HlDnw4u9liqjOH0/LG3NYrrka2I6biGRdUarpBHLl6q5U2QzG4kMaXHYf5C5014FspggvbPIztO0EfUIjVqEET69p9VRymlIdUdEk37f7R2U1fFeaIt81PJbOPI6KpEzt4NxyvzO6hp0IMyqJzEGoIMNgzKtDEXDZF7T06JUoyXYyi6a0AXk8lC7EjcdlEA4nzRb7qviKgpgyRbr3vulbU3Xk02Wa1WCSDYfdC8TmcN322j52CG5jm2uzdov69B2HVFMh4UdUb42IltIDUBs54F7dB35q/FpqVsW5WaYLD+I3xax8PDgxAPmqn+UdupTPmGCpYjDBjGgADyxy9OiSc6zU1n8gxtmNGzWjoOvdXuHM5FNrgagEObpa6dJafiEi8p04Tde26Mj83sFzHZS9jy0iCOtlVqYJ43HPcXCL1KhqVHPc4ulxubTfeOSP47KKLcKyo2pLzOpnMRsVVjcmufB6t/wDnMMMcd03ul/VoXchwYNVrepA5iZkRIK6TSx78HQfSota2pTLHiBP8N3lId1i3zXM8M7S4Ebja95CY8s4nFNz3VZeX09JggmDyklb92otLs6fqHpsY4VDCl1wl3f2OOWZ147SXRq5gWE9gk3Oc2/iVKZFp+6kwGeNBBa1wOxJMg+vRe5jlIr1Q4eVx3HXppPNRtt8TPD6jR59PL+SNA/KnFtQdLIRxFmfhY9tRp2An06JhweC0Pd0H3STnuHJruJKbp8C9xyl1VC48I7LwrmVOqwU3APY6KjA4T3j1BTNicIHbWK41wTjjTAYXbHVTPRw3HoV2PLMwFamHj0joRuPul4nsk8T68G/yVgnGYfcFLeY5fAI5HmnzFYYPEc0v4/CG4K1mgqsE5dxFgdNMOESwgEjm120+hsvVLxLXA10xuQZ9riFiv0yl7asyUbdj9WqifVLGZ1dVfwx+WHO53Owj0koxjawY1znGAAT8kn4OsXu1E/xHHVPY7W+SkxxTe6XgHGrYwZdDtWkk3kei2xDS4m0H6qtQzINYWwC4AgxYfPdWqNYvjTERePT6qXO5TlurgpkrRWODZBneRCu4dgiw5xfv07IOahkybACJH6qlic8ItTgbgu6+nT1WvalLgW3XYQx2beG4g+b35oLicU6q6XGT9FAGk3N03cI8N6v41Vvl/IDzPV3YfVUwxRh12IbcujzhrhLVpq12nSbtbtMbF/Y8h8065u1owz4t5T9vstar4F1TzvF/+2qddJhMcqNWcsrVLlRSvHvWiKhbfJco1R6Kc1z8NyPWEOaiuEwhe7pPwk2DoE2JF7Xjsh2u+D6B6F6tPUxljzV8UufJabmlWAbRp02Y0SNoNpnuhDW32Av/AJZN1bOKTcIaQpg1JkP5iDyHRDcNwy+tD2ubJvpMgweY6o8rjFJWdaGbHgcsk47eav7L/DOPw7GvFamHkjy32KIYTBCqxr7sb5mtbEjT1Bm11DgOBnO81R7WjkGkuJPIdk0sDfDawCzQPL0jp7rXuyeOvo8x6xrME2/adtvn6VAGtR8ImQalMwJtrAH/AHJG44wzWuY5glrp8w29D0PYrpmKwhFxcfUIHjstFRp8oPUES13qOvfdSY9T7c6l0eYfK5OZYPGlo3jp6jmumcBcUSDqIA/PbZw2d6HmkDPMi8E6mfDzbfUwnkTzb0PzUGQ5g6hU1QS0yHDq07q3Ljjlhvh34Bx3Fn0c10hDsyogglC+Ds/ZVphgO0xO5Z/bZHMWYBnZIUt8eexj4ORcVUmjGCdi2O0r1D+L8w14jWNgSB6LFfgfwQVjLxVJwrtPafSbpawmKD2gNEOA6zItt6o9xJjIoub/ADED6pQwBLazeRCigriydSphzC4cyA2wuXW5kbK8zGsoN+KSBEdSgWIzB2ohpseaoEX+v+FDLG8n5PgbLLwXsbnDqxINhyaNlXo0SSN7mI7rfDYQvMNF/t3KYGYWlg6Xi1iC4jyASHOd0A5N6n90xRX4xF8y5Zq3L6eHpCriIJPwMBIJIvy+6beH8Z4lBrjaZgDYAnYLlWZZm+vUL6hvsBFmgcgul8HMH4Wn6fqg1EdqVAbrdINYqmhOd0z4Lx2R1zZVfF0NTSI3CFK+TRx+q2CtRsr2bYXRUc08ih5KeCz1XmZm8tDS90CYE2ExsFRWBYx2n1E9PkU8fY75Pwsaga+pUBpm8NmT2JOyOsqD8SKezdBgDlEAQfdJ+UcSOo4csAmNlmQ51Ufj6RdzLh/1NP6gKWUXzXgt1HqGfVSTyv8AX0dIoggHeAYnqevb9VpWZ5jFjvvzN5CLZDRJYdUQTb7KpnOE0PG8bi3L/Pui2uWO2Ll8uQb6yq1XBB1xYq9WIcJmD6Ki+sVDk+mKFvNctJdqEWmQROppEQUMxeDYylDGySLft7fsmzFU9Uk7pQzKiabnQbG7R/u5j3ujwtuo3+go5JQvaVuFc1fh6wa+w1EsPLUfynsV1TH5nqwj3i/kPzXNMtrU8QNJiT90wHGeHg6lFx80W7ievoq8tp70u+GBF7kxNx9EOF14oqmNa91j1+Q5rE+G9KjEiXPM5FSs4B0taTF+YMKs9wJDucfVUKWEI3Fz8/dWRaw3TZY1D4xFyjySOKlbS9yf12hb4LAkuiL3J7RvJ5KTEY9tK1KHO/mNwPQdUG1vhGVXLDOHx9PBU9TgHV3CzTy5ieUJVzTM6ld+uq4uJ+QHRo5BV6tUuJLiSTuStDsE6MdouUrPQU7cC8Qaf4Lzb8qSWqak/SQRyKDLBTjQJ3EVLBbm4SfwrxF4jQxx8w+qbmGyjx2viwxE46y/S8PAs6x9Qk8rr2e5UK9At58vVcpxeGLHFpEEGFQjTKy9leLFsEnoYzSQ07FMVDAxicM5kGajR80BbgZpF6n4bxD/AMXQknSKjbfNBKKabQ1SdpM7ngq2ljW87/Ur3MawqN0TBF5ifVUMPUvEclLUdcA9x8weaiw5pOLKn2Cn0XDv3/tyVZ7IVx5LbtJ7g81EQHt1NPO/Y9CElbcnXYElRRLrRHvKB51lmoGEffRiZVStR1Nt/ZClJNAnKscTQrSw9HD7wn/LcxZj8G60PZEnn/4S1xLRpaml9nQRG3Pn8yqOTZ6cOSKYEOF5XdhWXEmw8cafPQNxVfS8sbYCZjqSsW80jqJBkuMdlifSXBjxtssZljhVq6mkRFM2sPhEhEsiwYjW8avKT68hfleL9ks5Q7zBtocY27WTXmOIFNgps6NntH6ylZ21NRQNr8mRZlmoGptJoaHfFHP/AGzzAPNBnuW7lE5biqJpScmarxy2haogTGhSNWoXrSgZhdwGILHAgwulcOcQCsA11nD6rl+HbJARakTScHsOylyJNhR5R1xlxCUuL+HA5pqMFxv3RbhzPmVqYMjVzHdFHwbFBu+wqOLObBWpCbuLeHtBNRgsd0s4KgX1GtAvKanYLj4COMpEUGtas4feNQt5myR6tvf5KTOcQ+lpbp35oxw5RY3C1KhEug/WB+qX7cnB2NSSdM6Bl9SWhw/MJ7AG6mxGIbG8RCVcgxdSrS0iR4Z03Jm9x9Ci9TCEsgzMXjnPdQxbjwkOfZ5VMG4F7/O6loYYCTzNj7beqBYjEva0B0nYA8wBuD12R5ldr2BzDIPTl2I5LWnjzJmSdlPE0791WItBsr+IfI2uhmLemTSTsWc54+pEVWHkdQ+yWA0pz4uw06Hcg5w+YB/RAKuHGldfTT/iQyU1sop04DO6xaGnKxN48gRztKjbJS1lVr37Mlx9hYepKsUseaupztyST73/AGVHF0Ty9+/dbYCkQfVMyKLV+QMnHBeLloVu5q0U6EGLRSQo4RGGwXq0aV7qQMxI3dUgLx+YO0xKrVKklaxKJQXkNcIMcO0n6xUDyIM2K6tlmbsrfCbgXXFW1nNFjCKcL8Rfhq2p3wusUvNic1ZtHW8dTDmkHZc/zHDnDVtbBICcqGaMrM1McCCEr58SWuIEgLnY299GME5pnRrRIgBFMkx8YeoDtLe9i4X9EtORvh2iXywCdZa2I9yfkrMj2QYUPlI6FwzTAoggnznVci4gAfZEhmEGIWYakA0AAAAQAO1huvHYYHl9VzXJ+B75dgzN43PUmQeu/wBfuhmArGm7U0kdRyIPIo3jMGCI9fr/AHQR1AxbqopScZWuzdB6liw8SLciDuP3HdVccGwosrwxhznX2A+5vzUmLNiI5LppucFJinwK+ZZSaxjYB0/SEKzbhJ2nylT5xxR4NXS0bXJ79F7heLw+xhX4G4Y+hU5cF/h/hCm/BgVAA4ky5eI057n4IeCASSeey8VapqwbOW2cpQwQosnaKjgCd0dzfhd9JgczzA9OSGcGVThuVi/rn1Wula08K4OMrXGAgHkhrmidwfk3WpKF+Meqnp1SmPG0DtLfNa1HLTxV4SgoxI0K9BWjl5qTKNkr3WUYZKwXVmlSstN0GkT5Xj6lE+Vxg8pTZ/xgOw/hBsudMpPpOlwC6NwZlTSC9wlTT7vyZViW9kGE9/6fYNrRrPxOLg22wESZ9/qhHF+T6KmposU1cE0Iw1Nx56iJO0kNiP8AllSaiXwDxxpjM+I69+6gLiJlWXCAAoMQJaoq4GEBaCN+6BVMYGu0u35E/mHdGH2CD59hpaDfr6fJSyW7sJ8chXLKwfSOwLXEfOCP1VfNakUnOnYIFlObimfNsYa722PsouOc08LDOA3d5R7/ANl1sPygor9CJd2c2zLE6qjz1JVEEgyCvJWSuxGO1ULOr8CZu38CS93wuMrFzXL8Y4eWfKbxyXiHo0U8sxJabLo3DHFMENq3aeq5rlL7roJwrfDEAAQOTbiCdTXA/wBNr9uaZN1KihTUHQ1cQ8OMqgVqLR3A6JCzDLHOJa0bbyDb5broXDeZuDNFxGoAdhoAPf8APZVOKMtfTcazKZ3EwDGzr32QPFzZk3u5RyPH5Y+i6HjfYjrzBB5qNpTjmbfFc7UwETaR/KSBfqQZnslLHNayo5rTLQbXn2ntsmSVirs0lbteoNYWeIEG01RK4rSV4XytZWJGUWMPurb3wFXwoCsmiXbJU6vkK6R7lrNT11vhWnooCUicJZWDVAN10bHN8JllJlyK+DSfAPzWuHG9wFZ4Qqzqa2Ia6Y7OHL0I+qXsXmI0kkoTw3xmyjjmajFN3kcTYCdj7FTe3LJdG8cqlydiayVpiKKiy/Ga5BGmCR7bg+iuVRa3/lLjj4pjqBGLoGPdUq/nY64gAiP8KMVx25qq6mB78lLkxuL4GLlHPcTQ0kgb7Rtf1QnP2Pr0AJl1EyRzLDaQOekx7SmXinDeG6f5jbncenZAqeoEPaZg8vrPsqtPNxe5k8lXAmHCkciojTXTcXg6b6WrSBa/KCkXMmNa4gLsQyblaENVwCwYWL15WJxsHNDmG4IPdEaeZGIWLFROKatj5LyMHDuaaHtcLFpXZamMZicEdQBlqxYkUUwPn3NcF4dVwA8smPmqZWLEceiZ9kDyQtRVKxYnpKgkuCTDtc42Eq62iRvusWKfI+aFyLmBwhcR0R9uEACxYudnb3UIb5D/AAZSBqkyPKmbiLMGBt3DbqvVinnFMogvgcnz3Otbi1htN+6D2WLF1McFFJIDyPXAfGTqTjQquBpvHlc8k6HAQADyb25LrtHFNewGdXobXP8AnzXqxSZ4pNV5K2uCRtPU0x7+uyGCjBGt03IEi8jaF4sU2SKT4MQr8e1gNDZvLj3iICT8PiTTfq3GxHIhYsSYpOImfZd4mzdjMNpZJdUHljYAESSfmEgurk7rFi6Oigo4uPti8hoXLFixWGj/2Q=="/>
          <p:cNvSpPr>
            <a:spLocks noChangeAspect="1" noChangeArrowheads="1"/>
          </p:cNvSpPr>
          <p:nvPr/>
        </p:nvSpPr>
        <p:spPr bwMode="auto">
          <a:xfrm>
            <a:off x="1676400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80" name="Picture 8" descr="http://static1.jardiland.com/back-office/photos/5694-cornus-alba-aure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06" y="1264809"/>
            <a:ext cx="5759606" cy="43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217.70.34.228/artiklar/images/bilder/mr_rysk_kornell_gulbladi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7973"/>
            <a:ext cx="2775447" cy="43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rrosoirs-secateurs.com/IMG/jpg/cornusalbaaurea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28" y="1258223"/>
            <a:ext cx="1410072" cy="10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 descr="data:image/jpeg;base64,/9j/4AAQSkZJRgABAQAAAQABAAD/2wBDAAkGBwgHBgkIBwgKCgkLDRYPDQwMDRsUFRAWIB0iIiAdHx8kKDQsJCYxJx8fLT0tMTU3Ojo6Iys/RD84QzQ5Ojf/2wBDAQoKCg0MDRoPDxo3JR8lNzc3Nzc3Nzc3Nzc3Nzc3Nzc3Nzc3Nzc3Nzc3Nzc3Nzc3Nzc3Nzc3Nzc3Nzc3Nzc3Nzf/wAARCACDAMYDASIAAhEBAxEB/8QAHAAAAQUBAQEAAAAAAAAAAAAABAACAwUGAQcI/8QAORAAAgEDAwIFAgQFAwUAAwAAAQIDAAQRBRIhMUEGEyJRYXGBFDKRoQcjQsHwsdHxFSQzUuEWYnL/xAAZAQADAQEBAAAAAAAAAAAAAAABAgMEAAX/xAAnEQACAgICAgICAgMBAAAAAAAAAQIRAyESMQRBIlETMjNxQmGBsf/aAAwDAQACEQMRAD8A8zVbeENcRwjJ9MankfXmpYwkUEdrnhjufj8xNCW250jUEHaOhPSnea34syYBVBggGgbk1ppE9w63eoQqyhzGOhPGKfuFxron2hEhTcF7Z5oCAyLdPLjA29afZyv59y7AgMBgkY6UrQvoMsWE+r3kkgXCZ2nb70NHE76i8lnIjNvKlTwV5xnHeorGYobhw3Vuv2pukSD/AKk8rYONxGfk/wC2aFVdAUurLGe4h0tGGMzt0A6t8mqqJbvVpiAQ7AZGThR8VYagtvqFyUz5U4zsf+lup2n2+DVhcS2mkaQsULZlGCcHDMSeW/1pV8fWykpvJUW/iiosNMvBcCC5iHkyNtfcePgj5p+u6QmmPG9pK8qEEEkcqf8AirrTrk6jZmSWErklUyfzfNH+BYh4k8Yw6TcXLR2So7SYwGl24HXHGSaEZSbKzXjLHSbf0zIRPNLo13ulZki8raCeFO49P1qS7sZriK3vZoWUybBNjqVPAcD5H717tdfwr0SSaS0juZ0trhAxiJyy7T1D9e/fNWur+AvD6aAYYrdojaQHyZTK2RgH82TyPrVP6M/OGovp/wDtnl9rpdramOFlUxSLjOBg5xzQVnbQabr7C1G3A2kdgcHpXJLx73TIYn3BiFI4wef8NEeRJdSDeFMyqAB0LfPyfioV9no0nV+h6Q3OsJqkA9PoxHJzkMQRj9h+tAx2klro6xXYAliDI3PU/wD0EVZ2F61oy20sz2LtwJG/8b/f+k/WgdZnmjlaGeUuW9TOcevsDkdaCm7oSMLk2xtjCj6TblRhEJGCOOD+9Sm3zZwOgygLAAnPfPNU8GpmysZbdSPKeXK/+3IGQPjijrDVVgtJo9gkYOHUfHRsfOKNsLVKh7RreWkFzh9zIcluv3oWeGWVUYyEwBQwUngZHOB+tEw6jbLDLCxJyC8XGOSOQfb3qZYFbwwk7sN8CMrY+CcftiucjpJrsq5nAj2dIUPPyaUT8h2OAAf1puq7EkDnfzKhUKevwfjmu3MKpMmTmIkEH2B6fof704nLY/UIVntEaR2cxNvHPY4yPp3oTzNq7s8D9qlPmiOa3jby2xyBzn3P64/UVWXXmbE3B0Px/emTsFpbQPMzzuXdpEYk5BNKkcjGetKnRnfYzcIU8qM4kYc88gV3zFiYQoCz9TjtQEVyyyPKRl2HB9qfa3IhMjspd27npXNMkssb+g5pFgi5G5zyAeufmkX2xZPA6YUkZNBQSNNcqHY5Y5JNFIPPvUhX8itz9f8AMUaCslpv16CZEC2jNJsAAGTtwTj+1K1eGaB5I7BIXxw8bHk/INQam27bCrelDzjuaNgAtdJEmMMR39/+TQrQyl8ml0h1vFZSp5sMka3UWS292HP0xj96mls47+2HnR3KPkeXKkW9Oncg/wCvSp7OySx0/wA2X0g+pjjliah8PwTSz3F1ulG9yqhHKqPfoft9qWl2OnbSaJ9Lk2z29spAwwQAnHSp/D2naxomvfjEEsMG4o88e1wVJyPTkHHA9qrb2/t7LVSrqlwqnLSSDftftg9avb7xJYi3jS4jceYcl4vUOO/PX9aR3F6L4oYMkXzfTLXSP4h3cGuStrt1JHHDGyoVjLE4PcD6de1E6t4s1PVJIIm1BYrG+4ZWIX+WQRkk9B0OP96J/hXqejo+q3V+Fu5YIi5uHi4ihOPTgjqT8kmo7fUPB2qy3F5q4u4r24kLnER2RjoAMewArpdEFxjJ+16ArbQnF7Jb6TereG1CsZEjIVgR2PIPeiZpGtXWHU7X8O4PplUED6kdq7Fc6KjK2lXs2PV6kBG3Bxz9aA8Z+Ir2a6sXWVZgIirArt3LnrzxkVnvk6LpyZDrN4DutpCsquA8U8eCsg+fke/es4yNPJthYCNRyRzgVJJEigBHMiMN6tjrnuAOBUlqRCDkcE9+tMqizTGLcOJWXawwZEsckhAyCW2r+3+9H2MCGASQFgSBvXdyv/yhNQRDyyu4weFOKCg1J7M/yoW3L7v1Ht0qy29EW1jfzLO3ia3uC8p3sCfW1T6nqMkNn+GV9qTMC49wKVrLBqA81XwqHHq4I9801IYZbyWK6UMyYZQP6l7/AL1OSXNmmLbwpR9nJ72C/hhBLK6EOwPADDjg9x3rj3EcumXEUhG+INtz/UD2/X/WuSQW8dzsVMRv/wCPPX6GhbyJVAdRgA8gGqRZmnBxthiTM8NrdjaWI5GevY/581BLFHIZipIBk4P3BqHTyRdJGkJWNgRjOcf4aJmXyFcngk7gD9qdE2tAlzDHKQUPlSjhgfyke/waVERbfIRmUMWycmlR2I4xsy4RsdKWw57/AKiuUqoebokSOTI2g57HNGxM9uBtjJagohnFdlJD8HBrthTSD2gcASSsAW6KB0qS9lM1tBFHkiNfX75oSxSe4kAR2UDuKuIbUwndJOJNvJXHWpylXZaKbutJnZLubUkiRlKJHGF2g/1Y5NRfj7yyszY2qou5iTL/AFYPYVDc37pOPwyAK3G0jJNWVpZXTzJ58MS713AMMcUtpdl443PUXsrrHRZJyNzE55xmrex0iOJSJXVowfyNgjd/ajtiWoZoImY/lHPX7UkuoorWS4LFGRMxkDgv2yf3/SpvI3o2w8WONKT7HaFqU+k37f8ATraFrdWDvbuDtcjOCfc859hx7UXfajFeTxGDS7fT3LfzF3lkbt17D5waq4oLdFf8Leu7Elyz9WP07VY6bKXkxO8JYDBLMAcfeklKkR05Wlo083hm4sdHj1R7jT7qyIzKLRT6fbBJ5547VLD/AAwuNS0drm6vQGnjEiQSZIjOOCD244I6fpR3h+5017SeC0kZxINkqbvTn2x0NXa+KLJduiajJ5c9yhSMZGWHTijBruicp5Ix4ruzxciRJJLeQLmFyvBB6ZBH61NIgaP8hP0Fe0+NdL09fBdwI4k32kANsQAWBUcDPyBivHRcRxoCdzyf0ooNFwSNvi5vyQ+qKTUpBEp28n5FV9pYXF2ztsweoJ71oJraWVgzQNknOKjaaWNQkcT5BxgKTTRarQk8bc+U3oF0mGbTXE7xgpkEqx4P1HanTRyC6Se2xkE5BPUe2annuG/ClSjZYYxtNQRSRW9vjOEQYzRaTewp1HiiO9Q3U6JEfUnLY7ZoS7kcR+VMmGPf3q4tkVA7Lwz4Zm+1BbEmm8xvWo9K57/NLGSbo7Njmlzb3IpxO/mL5Z2svQ+xHNGvdPdwbpDl84OOMVLJZJPOzr6FHp4HU/FQvbhIpCjnKklcjt3qpkqS7DLkbEjCg4AAH6UqBuLi42x+YVbK5yopUwspKylIFNrgJPvRFlbfi5vLDhTgsOPzEdqd6MCTbpEUbYbA5+lTGJ5FcqrHZyxAPH1q7XSbeKFxE7M7jKO3Ze4/Wii0UUzS7SPOTacDr9R+1SeX6NkfCbfzdFbYsYbcbUOWHBxVhZ2k0kTzsCEAznH5vpTrRERUikHpTcQKkkkkC742IA/p7H7VKU7Zsw+Ik/kBwxfh55J8oUTIbcuTzxwPvVnpyP8Ay5JtwjXlFbrj2z9aFd4Q8WEUs2cqScZx3+KksLiY3JW5cvzgcA8/QUG+SKpfiaUAyeQmWRiuTtAz/n+c0Rp9lNrWr2ekqRGspy0rDgHnJ+2Dx74oa8lRiVibbt9Rxzn2x/r9qdJLLbT2dyknlmEoNwPQnqf1alTorkTlF0zQ+N/BFr4at4bu31GWaOR9r7wAVOMjGOvSsHLekSMRb5cnG9zkitN4ufVbtbS71G5iS2ZT5ELyDe3u+zrjtn/esw2V5XAI6HOeKoop7Zjx3Bd7HtqV5EnmQSyQurjmLg5PQUU8couDLdTSNO4BMjNlie3NQTNEsCrGSd8m87QOcYx+9HRzrPD6oyZCOGNI5Vo0xw8237CLzUr+80//ALq8uWjTICmQ4YEY2kdxUen5cDPAx071GQ0alWHpONwPf6UoLdjOyS3LGIH0KnVl7HPXFCMrRTg4OkWUmoW8Ui2yENKykk54H3quWcSamYQykxIzkg556cfrVuugadcR5/DsCONwkbJ/es9qely6DepcWp3xMCu1uo+D8fNUjQmdZFUn0FXckf4q3jeUo5bI5xmuXReNWCPtbOScDmqGa4uHb8TKoMqNyen0ozU9US4SI2oPODID2+KZrWjMsq9kMt7Oj+WcSJJgbSCMZ9sYqza2WGPCMygKO+ce/Wqi2s5r65aFWAKrv3HoMVeXLsLJmJyTF+pxQSSQYtybsHCvBa7o2UgrlWbj796CYkWyHAckYJVhg+5ozTX8yxaEjlMghvY0HbeVH5luXXBc7FJ5/wCKZCT00DTkekc9KVSzINwyq5HHIzSprM8ouyg7VYadNEHVPJ/mdpCRx/tVfThVGrVGSE+ErNXDIrcl/Sctz0FTwFGOTyFBrMQXErllLnIXaAPaj4rh4x/MHpb8uOorO4Vo9OHkRatotyBIyAE5HBJ7CkCghYSbsE4Uqe30NVkF1MG2umDIeDnnFXujaPe67fRWmnhGuGz5aOSFAHVmIzgD/b3pXH7KLyY92V7xL+cvhkP5cc4/0qNpjG5VEOXXaPn70TqGnalZz3WnSW5jvIW2THcGweDwR1yCMfWg/wAItlEnmbvPkT8h/pAHP3PShSRRyclrr7HRyO0yy71Ic7VUHoABR955nkOQQQw6Ht/mKrbXy31FLdMPtPJBx6j159u32q8eMJOtu4VnaQrtB6qcHr/nSufexIz00jOrP5zeZcTvJIQAd2TgAcD/AOUTmMoHB46AYxmm6lFGt/KVhMSF8YT1AdKkVYEgUSeoEHlKdNCqEvoaLfy4YXdmJl3EKR0waLScwIAoGfk1C7Bbe2HT+USQeSPUaI0yIXdwA4yigE4PNRkbMd6jHTOrb3GoEeWXPwxwKIaC9soEd0RcEqwPqBHY5/b7VfQLGqADaiDuBXGuNPuLlLVkM4ZvVx6QBzjPzjA+ooRdGjJhik3eymTUNQVMeYyrjqq7ce2KzF6biSUtI8j9wzOWP+tfSXie20278GyotglzEYQYkjADLxwVPYjtXz7FauUzM2SOOBWji1tHl/l/OqapoqBMyyNJEdwI9anvTEwH3qPS3Ue1TzWxjlLxg8HBrmPWQq+k80WZ+DTHK8sStscgsu1sdx7VN+KlFksCgKB370O5boBTCxRdzHoaFDc66C0llglE8TdRgqRTbaaBA7XCEsTkYHNDNMjICD6s9K5gNuLL0pkqJzkpeya5vDI2FTAHQnqRSrkSoYxuBz14pUbQjuympwNcxiu49gftVTGGaaqtIXbqnSpFYzyn6k/vQzRSwxEg43jBHxU1qfLwWwQAQR8YqbjuzXCa4qAXH5UIaS535Ayi/wCpr3H+Gng/U9BsTqtzJB59zCrLB1ZExnBbpk8E4/WvClmgcx7n3BR0Pf4NepaJ/EzVF0lLaZklcIQbhiAFAHUgf59KRL7BN30epXdn4d83zL6G0iubsglpMLJIeB169wP0rzTxV4Jh0vU1mlu0OnzT7o98gDRrwSvPbPf61faAsfiKy0rV9SsoLl/KWRM9Y2/5qy1Twnb+L9UgvdQuAkFmDHFDDglwcFtxPyMce1CW9FMWR43uWjDeO7fw1fW9qunQww3kE7AzW0e3dCATtJHB4Ix9KyJNxIWvUiw0TYCg/lTHBH0xXserfw2sL7VfMtv+ytRFhyjFmkfI7HgAAc+/2rOT/wAOprTXLS1nviLOeVRHdRgCTcFYlSOgOBx2qc4zbNWDJ46XZ5u0RvhLsJE7Eupz1HtVagaIjaxDHqrdG/z5r6UPgLw3+BNqmnqhJ3echxJu/wDbd/bpXg/iWxGm6tqGnGRJBDIybgMM3Gc/HBFDjw7Hjlh5D+Fpopr26/mpG3oCRp1OSM8/3oqyuTaoWt5AS59WR1oG/tDLPJKjAcKFXPUBQP7Uy1WRItzp+UjA96LUatHRyZVl+SNZY29xfESXkjbOynoftVxa6ekZwmSD096o9O1h5JUjFvJwPUAR0+tXzN+IUARqkeAAgJYn5z71Juj1MXGS0rf2xvizUtc0axg057t4rOVCWCNh+v5SwOccHIrJmV/TGibVH9eQc/StJq1n59nKrbegfLHPI6f3qijt9p3SEbPfjFUjJsy5cDhL+yCSNZrcxkkZ746fShDYPFasSS+Bnd3A+auY/IH5OWB+1D6nJM0IijIQOcEY6imTYk8cWrZQ5Rhw/NIxeYmM5PvXQDkqYwGU4PNdTJYAgD796oYV/tFXMhikAJz3zRCS+gA88jinXyFmLnA28YFSabYfiZ4k3FS54AGT+lNyTRjnjkp1EKaF5gHGEGMAClWiuNPjs4EjUMSOuRSrqO+T9mCCbiFXqaMSGO3Tc59Q61DAwiTzWGewFQyyNI5LE/Sqkk6Q+e4aRjz6e1RBj702lQoVtjxTlkIbOT1yRnrTUbCkYrhFcd6Nt4AHivUJZbHw2plhXLyh22xx5/8A27E/FbzQtZuvAk99b+Id8TECdgrl0xgLkZ55xxjrz0rIfwp13VdAjvbvTbaO7t3njjmhzh29LcqfjGefbHetH/ELxHb6tZWc+oW/lLcGMpGeSIwwPq/fIqckXx29Po9Q1oJqGltbTXMtvFcKCLiB8EZ5wD2ou3e2voEt4pN6QgEMT/UOnJrwvTP4o3thbS2EgWWKNiIHZsYTPAP2qmsvGmp295M8V3dyWv4hpY41cK2CxO09eOemeOxoNB47pHrXi3VI9E1mOa7vrlZPKYxxLJ6Xx8e/SvIdVum1G8kvZV3SzvlmfGV54HHTAGKE1fVL/wARak9/qUrFyNqKOBGvsP8AeodggGRM4913danKF7TN3jzUPQe06P6ZsArwcjg1EYYWLPGw56ndkGmiFS5MBBU84Jzn79qZBD5cRRUKYPRuc/eo9dnoW5erRaaPdWttHIZmVH3dRyftRMniNUDC3tizHkMTxWdcEEggg/NOSVY13Nzj2oyjqzsfkzXx6CZ9S1C8uUWeRhF12qMDI6dKJvdrOqwqSrjc2BnBPUfrVU+oRuxiVGDHuRxVhpkz7GjD+qP1AHuM80ybXaJqSbdSskSGaUDd0+TRMdvswXkVfvVPd3Vy91iPzPJHBK9D96kilETSExO+cZ98U7BGe9j9YijiZGhIwwO5sY5qtO1VLN6geTjtVld+q0leQAZTAHsazZnfe2xiFPBFNBWjJ5M1jlf2GvMjL6Bn6itB4TNj5ji62tKeFBO0gfB96yUU23ANGRswHpJBI6ii1RCGXk7PRdQhfyIhaRgoOvJJz80qzuma4YrYQzThWU53ynr8UqdAfBsxkxIIXsKjpznca6FzVDE9jKVPZcU2gChAVtPCv8OdW8S6ZLqUcsNpbL/4jMCTL9AOg+azNlaBgZJOB2Fe4fwmSa+8LTwNcGO3R2WMKORn69qRy2XWFqPKR5Lptzf+GbuRFLK6SZaNWXAYZGeQf1xnmm393da5JJcXty00xJCIeFUcnaAKI8Q2txpWq3dpeoXYOWSU9WQk7WHwRVXHL+HninQg7CHKn+oDt9+lK7NEYxida0V4wXI+/vTli8raI2zn+lASf2om5tzFNLHk7Qx2t7r2P6Yp2mSfhbuObG8Kw49x7ftSSk+mPhxK7iyvl8yKRhFIJF/9gOKkjkd8eYoPPUmj/EV2L3W7i8twYjMQxjJGcgAHj2quy7uN4yT2FHQVaZKJ5bckEbRuJ3Dp96Li1JmGJIlfjqOM1qpfCQGl+ZmcXAhaTJizFIFUluQPQRjvwcjuazw8PambUX1np9xJbMM7ljJU/pSuCki8Ms4bT0CT3KyoVEIT5Bocp/KxknvXJUYH1KVbPOe1PIKxlTy+OOelKlWgufN2ytY7bhii5I4FG2U7QXKPK3ob0t8A9f8APimjT7lEMrJweeGBqWzs5bo5HpUf1EU7qiOLHk5dFyIY2XBuF4OMYAxT1sFIys6/Xiq29sz+IDctlBuAXqR3riW4AHpYfUYpV0bG2pNNFs1pCYjFPNGyHggnFZW8tlhupI4nDxhvSRV0sI2KAOVbd6j8UJfW5VhxyxzxRTpkvIgskU66Kv8ADDrRKrtUH4pr+ggHt1pySCSP0jmndtGOKhBtETnJ4pV1jjgUqKsRxi3YG4GKatKlVjGcbrXB1FKlQORY3DMlumw447Vu/wCHGoXcOl3scc7Kg5AwPalSqKN2QA/iFcTT6lp/muWxZgjPuays6KIoTjlic/PSlSpgf4lhJI2+EZ4aCMn5O0U8ACy1KQAb4oUZGx+UlwMj7E0qVLLo6P7MGhULFKwHqIBJ+4qG9JUqy8Ec/elSpUXfSN9rWpXv/wCFwMLhwZyqy443Ag5FeweDfTolsigBFiUAY6DFKlRh+xny/wAX/T538V+nXL5V4H4mXgf/ANmq1jthcjAIz2pUqVmnF+iLiP1aZbOQNzoSxAxn1GiLbsKVKpzPT8f9QTWJHj1BAjYG0DFERHIGcfpSpVSPRnn/ACSJ0wT0H6UBrX5IvrSpVzOl+rKK4AMTHHOaih9K4XilSqq6PHzfyEp5AzSpUqKGP//Z"/>
          <p:cNvSpPr>
            <a:spLocks noChangeAspect="1" noChangeArrowheads="1"/>
          </p:cNvSpPr>
          <p:nvPr/>
        </p:nvSpPr>
        <p:spPr bwMode="auto">
          <a:xfrm>
            <a:off x="63500" y="-519113"/>
            <a:ext cx="16097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971600" y="2228671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Innehåll </a:t>
            </a:r>
          </a:p>
          <a:p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Gestaltning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Växtbeskrivning &amp; Bilder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Anläggning</a:t>
            </a:r>
            <a:endParaRPr lang="sv-SE" sz="20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pic>
        <p:nvPicPr>
          <p:cNvPr id="16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868362" y="3429000"/>
            <a:ext cx="719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15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971600" y="1268760"/>
            <a:ext cx="72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Anläggning </a:t>
            </a:r>
            <a:endParaRPr lang="sv-SE" dirty="0"/>
          </a:p>
          <a:p>
            <a:endParaRPr lang="sv-SE" sz="1200" dirty="0"/>
          </a:p>
          <a:p>
            <a:r>
              <a:rPr lang="sv-SE" sz="1200" dirty="0" smtClean="0"/>
              <a:t>En kant av grus, </a:t>
            </a:r>
            <a:r>
              <a:rPr lang="sv-SE" sz="1200" dirty="0"/>
              <a:t>30-50 </a:t>
            </a:r>
            <a:r>
              <a:rPr lang="sv-SE" sz="1200" dirty="0" smtClean="0"/>
              <a:t>cm bred </a:t>
            </a:r>
            <a:r>
              <a:rPr lang="sv-SE" sz="1200" dirty="0"/>
              <a:t>anläggs runt huset för att </a:t>
            </a:r>
            <a:r>
              <a:rPr lang="sv-SE" sz="1200" dirty="0" smtClean="0"/>
              <a:t>underlätta gräsklippning. En materialavskiljande </a:t>
            </a:r>
            <a:r>
              <a:rPr lang="sv-SE" sz="1200" dirty="0"/>
              <a:t>duk </a:t>
            </a:r>
            <a:r>
              <a:rPr lang="sv-SE" sz="1200" dirty="0" smtClean="0"/>
              <a:t>bör användas för att förhindra att gruset försvinner ner i jorden.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 smtClean="0"/>
              <a:t>Komplettering </a:t>
            </a:r>
            <a:r>
              <a:rPr lang="sv-SE" sz="1200" dirty="0"/>
              <a:t>av </a:t>
            </a:r>
            <a:r>
              <a:rPr lang="sv-SE" sz="1200" dirty="0" err="1"/>
              <a:t>träsarg</a:t>
            </a:r>
            <a:r>
              <a:rPr lang="sv-SE" sz="1200" dirty="0"/>
              <a:t> bör göras av planteringsytor B, C, D, E för att skilja de olika materialen åt.</a:t>
            </a:r>
          </a:p>
          <a:p>
            <a:endParaRPr lang="sv-SE" sz="1200" dirty="0" smtClean="0"/>
          </a:p>
          <a:p>
            <a:r>
              <a:rPr lang="sv-SE" sz="1200" dirty="0" smtClean="0"/>
              <a:t>Jorden </a:t>
            </a:r>
            <a:r>
              <a:rPr lang="sv-SE" sz="1200" dirty="0"/>
              <a:t>i planteringsytorna </a:t>
            </a:r>
            <a:r>
              <a:rPr lang="sv-SE" sz="1200" dirty="0" smtClean="0"/>
              <a:t>ogräsrensas samt förbättras </a:t>
            </a:r>
            <a:r>
              <a:rPr lang="sv-SE" sz="1200" dirty="0"/>
              <a:t>med </a:t>
            </a:r>
            <a:r>
              <a:rPr lang="sv-SE" sz="1200" dirty="0" smtClean="0"/>
              <a:t>barkmull. Överytan bör ligga i marknivå. Plantering </a:t>
            </a:r>
            <a:r>
              <a:rPr lang="sv-SE" sz="1200" dirty="0"/>
              <a:t>A ges en bomberad </a:t>
            </a:r>
            <a:r>
              <a:rPr lang="sv-SE" sz="1200" dirty="0" err="1"/>
              <a:t>överyta</a:t>
            </a:r>
            <a:r>
              <a:rPr lang="sv-SE" sz="1200" dirty="0"/>
              <a:t>, +</a:t>
            </a:r>
            <a:r>
              <a:rPr lang="sv-SE" sz="1200" dirty="0" smtClean="0"/>
              <a:t>25 cm </a:t>
            </a:r>
            <a:r>
              <a:rPr lang="sv-SE" sz="1200" dirty="0"/>
              <a:t>i </a:t>
            </a:r>
            <a:r>
              <a:rPr lang="sv-SE" sz="1200" dirty="0" smtClean="0"/>
              <a:t>centrum, </a:t>
            </a:r>
            <a:r>
              <a:rPr lang="sv-SE" sz="1200" dirty="0"/>
              <a:t>med sluttande </a:t>
            </a:r>
            <a:r>
              <a:rPr lang="sv-SE" sz="1200" dirty="0" smtClean="0"/>
              <a:t>kanter. </a:t>
            </a:r>
            <a:r>
              <a:rPr lang="sv-SE" sz="1200" dirty="0"/>
              <a:t>Jorden som blir över kan användas i övriga planteringsytor alt.  att jämna ut diket i sydost för att underlätta </a:t>
            </a:r>
            <a:r>
              <a:rPr lang="sv-SE" sz="1200" dirty="0" smtClean="0"/>
              <a:t>gräsklippning.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 smtClean="0"/>
              <a:t>För </a:t>
            </a:r>
            <a:r>
              <a:rPr lang="sv-SE" sz="1200" dirty="0"/>
              <a:t>att minska </a:t>
            </a:r>
            <a:r>
              <a:rPr lang="sv-SE" sz="1200" dirty="0" smtClean="0"/>
              <a:t>skötseln och underlätta för etableringen av växterna </a:t>
            </a:r>
            <a:r>
              <a:rPr lang="sv-SE" sz="1200" dirty="0"/>
              <a:t>rekommenderas att planteringsytorna innan plantering förses med ogräsduk av god </a:t>
            </a:r>
            <a:r>
              <a:rPr lang="sv-SE" sz="1200" dirty="0" smtClean="0"/>
              <a:t>kvalitet, </a:t>
            </a:r>
            <a:r>
              <a:rPr lang="sv-SE" sz="1200" dirty="0" err="1" smtClean="0"/>
              <a:t>Plantex</a:t>
            </a:r>
            <a:r>
              <a:rPr lang="sv-SE" sz="1200" dirty="0" smtClean="0"/>
              <a:t> </a:t>
            </a:r>
            <a:r>
              <a:rPr lang="sv-SE" sz="1200" dirty="0"/>
              <a:t>Premium Plus </a:t>
            </a:r>
            <a:r>
              <a:rPr lang="sv-SE" sz="1200" dirty="0" err="1" smtClean="0"/>
              <a:t>Weedmax</a:t>
            </a:r>
            <a:r>
              <a:rPr lang="sv-SE" sz="1200" dirty="0" smtClean="0"/>
              <a:t> 125/m2. Duken </a:t>
            </a:r>
            <a:r>
              <a:rPr lang="sv-SE" sz="1200" dirty="0"/>
              <a:t>säljs av BG </a:t>
            </a:r>
            <a:r>
              <a:rPr lang="sv-SE" sz="1200" dirty="0" err="1"/>
              <a:t>Byggros</a:t>
            </a:r>
            <a:r>
              <a:rPr lang="sv-SE" sz="1200" dirty="0"/>
              <a:t> AB. Vid plantering skärs ett kryss i </a:t>
            </a:r>
            <a:r>
              <a:rPr lang="sv-SE" sz="1200" dirty="0" smtClean="0"/>
              <a:t>duken. Duken täcks </a:t>
            </a:r>
            <a:r>
              <a:rPr lang="sv-SE" sz="1200" dirty="0"/>
              <a:t>med </a:t>
            </a:r>
            <a:r>
              <a:rPr lang="sv-SE" sz="1200" dirty="0" smtClean="0"/>
              <a:t>5 cm täckbark </a:t>
            </a:r>
            <a:r>
              <a:rPr lang="sv-SE" sz="1200" dirty="0"/>
              <a:t>eller infärgad flis. Se separat </a:t>
            </a:r>
            <a:r>
              <a:rPr lang="sv-SE" sz="1200" dirty="0" smtClean="0"/>
              <a:t>läggningsanvisning nedan</a:t>
            </a:r>
            <a:r>
              <a:rPr lang="sv-SE" sz="1200" dirty="0"/>
              <a:t>. </a:t>
            </a:r>
          </a:p>
          <a:p>
            <a:endParaRPr lang="sv-SE" sz="1200" dirty="0"/>
          </a:p>
          <a:p>
            <a:r>
              <a:rPr lang="sv-SE" sz="1200" dirty="0" smtClean="0"/>
              <a:t>Ovan nämnda duk rekommenderas även till de områden </a:t>
            </a:r>
            <a:r>
              <a:rPr lang="sv-SE" sz="1200" dirty="0"/>
              <a:t>av </a:t>
            </a:r>
            <a:r>
              <a:rPr lang="sv-SE" sz="1200" dirty="0" err="1" smtClean="0"/>
              <a:t>lekytan</a:t>
            </a:r>
            <a:r>
              <a:rPr lang="sv-SE" sz="1200" dirty="0" smtClean="0"/>
              <a:t> där sanden har inslag av ogräs. Befintlig sand rensas från ogräs samt rötter om den ska återanvändas. Duken täcks med ca 10-15 cm sand.</a:t>
            </a:r>
          </a:p>
          <a:p>
            <a:endParaRPr lang="sv-SE" sz="1200" dirty="0" smtClean="0"/>
          </a:p>
          <a:p>
            <a:r>
              <a:rPr lang="sv-SE" sz="1200" dirty="0"/>
              <a:t>I</a:t>
            </a:r>
            <a:r>
              <a:rPr lang="sv-SE" sz="1200" dirty="0" smtClean="0"/>
              <a:t>nnebär anläggningen en för stor kostnad kan arbetet fördelas på flera år</a:t>
            </a:r>
            <a:r>
              <a:rPr lang="sv-SE" sz="1200" smtClean="0"/>
              <a:t>. </a:t>
            </a: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20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2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71600" y="1268760"/>
            <a:ext cx="72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Läggningsanvisning </a:t>
            </a:r>
            <a:r>
              <a:rPr lang="sv-SE" dirty="0"/>
              <a:t>för ogräsduk</a:t>
            </a:r>
          </a:p>
          <a:p>
            <a:endParaRPr lang="sv-SE" sz="1200" dirty="0"/>
          </a:p>
          <a:p>
            <a:r>
              <a:rPr lang="sv-SE" sz="1200" dirty="0"/>
              <a:t>1. Lasta av rullarna försiktigt </a:t>
            </a:r>
          </a:p>
          <a:p>
            <a:r>
              <a:rPr lang="sv-SE" sz="1200" dirty="0"/>
              <a:t>2. Förvara rullarna </a:t>
            </a:r>
            <a:r>
              <a:rPr lang="sv-SE" sz="1200" dirty="0" smtClean="0"/>
              <a:t>övertäckta </a:t>
            </a:r>
            <a:endParaRPr lang="sv-SE" sz="1200" dirty="0"/>
          </a:p>
          <a:p>
            <a:r>
              <a:rPr lang="sv-SE" sz="1200" dirty="0"/>
              <a:t>3. Fräs ytan och avlägsna de större ogräsen, ta bort stenar och uppstickande föremål </a:t>
            </a:r>
          </a:p>
          <a:p>
            <a:r>
              <a:rPr lang="sv-SE" sz="1200" dirty="0"/>
              <a:t>4. Gödsla med ett långtidsverkande gödselmedel, vi rekommenderar den miljövänliga produkten </a:t>
            </a:r>
            <a:r>
              <a:rPr lang="sv-SE" sz="1200" dirty="0" err="1"/>
              <a:t>Frisol</a:t>
            </a:r>
            <a:r>
              <a:rPr lang="sv-SE" sz="1200" dirty="0"/>
              <a:t> F som är uppbyggt på naturliga bakterier och svampar </a:t>
            </a:r>
          </a:p>
          <a:p>
            <a:r>
              <a:rPr lang="sv-SE" sz="1200" dirty="0"/>
              <a:t>5. Finplanera ytan, ta bort spetsiga stenar, rötter etc. </a:t>
            </a:r>
          </a:p>
          <a:p>
            <a:r>
              <a:rPr lang="sv-SE" sz="1200" dirty="0"/>
              <a:t>6. Rulla ut längderna, det spelar ingen roll vilken sida som ligger upp, överlappa ca 15cm, i slänter rullas dukarna från släntkrön till släntfot (eller vice versa) </a:t>
            </a:r>
          </a:p>
          <a:p>
            <a:r>
              <a:rPr lang="sv-SE" sz="1200" dirty="0"/>
              <a:t>7. Förankra mattan med </a:t>
            </a:r>
            <a:r>
              <a:rPr lang="sv-SE" sz="1200" dirty="0" err="1"/>
              <a:t>träspik</a:t>
            </a:r>
            <a:r>
              <a:rPr lang="sv-SE" sz="1200" dirty="0"/>
              <a:t>, 2-4st/m2 beroende på ytans lutning samt storleken på växterna. Förankra gärna mattan vid själva busken, t.ex. med en </a:t>
            </a:r>
            <a:r>
              <a:rPr lang="sv-SE" sz="1200" dirty="0" err="1"/>
              <a:t>träspik</a:t>
            </a:r>
            <a:r>
              <a:rPr lang="sv-SE" sz="1200" dirty="0"/>
              <a:t> eller något täckmaterial. Förankra mattan i ytterkanterna med hjälp av grävda diken och återfyll därefter. Förankra mattorma ordentligt så att vinden ej kan få tag i dem, annars riskerar de att flyga iväg. I vindutsatta lägen måste förankringsbrickor användas. </a:t>
            </a:r>
          </a:p>
          <a:p>
            <a:r>
              <a:rPr lang="sv-SE" sz="1200" dirty="0"/>
              <a:t>8. Plantera, skär ett kryss i duken, plantera, var försiktig så att det ej kommer jordmaterial på mattan, borsta eventuellt bort jordmaterialet, tex. i planteringsgropen. </a:t>
            </a:r>
          </a:p>
          <a:p>
            <a:r>
              <a:rPr lang="sv-SE" sz="1200" dirty="0"/>
              <a:t>9. Täck mattan med bark eller flis.</a:t>
            </a:r>
          </a:p>
          <a:p>
            <a:r>
              <a:rPr lang="sv-SE" sz="1200" dirty="0"/>
              <a:t>10. Vattna ytan.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 1" descr="Beskrivning: Bild4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9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 descr="data:image/jpeg;base64,/9j/4AAQSkZJRgABAQAAAQABAAD/2wBDAAkGBwgHBgkIBwgKCgkLDRYPDQwMDRsUFRAWIB0iIiAdHx8kKDQsJCYxJx8fLT0tMTU3Ojo6Iys/RD84QzQ5Ojf/2wBDAQoKCg0MDRoPDxo3JR8lNzc3Nzc3Nzc3Nzc3Nzc3Nzc3Nzc3Nzc3Nzc3Nzc3Nzc3Nzc3Nzc3Nzc3Nzc3Nzc3Nzf/wAARCACDAMYDASIAAhEBAxEB/8QAHAAAAQUBAQEAAAAAAAAAAAAABAACAwUGAQcI/8QAORAAAgEDAwIFAgQFAwUAAwAAAQIDAAQRBRIhMUEGEyJRYXGBFDKRoQcjQsHwsdHxFSQzUuEWYnL/xAAZAQADAQEBAAAAAAAAAAAAAAABAgMEAAX/xAAnEQACAgICAgICAgMBAAAAAAAAAQIRAyESMQRBIlETMjNxQmGBsf/aAAwDAQACEQMRAD8A8zVbeENcRwjJ9MankfXmpYwkUEdrnhjufj8xNCW250jUEHaOhPSnea34syYBVBggGgbk1ppE9w63eoQqyhzGOhPGKfuFxron2hEhTcF7Z5oCAyLdPLjA29afZyv59y7AgMBgkY6UrQvoMsWE+r3kkgXCZ2nb70NHE76i8lnIjNvKlTwV5xnHeorGYobhw3Vuv2pukSD/AKk8rYONxGfk/wC2aFVdAUurLGe4h0tGGMzt0A6t8mqqJbvVpiAQ7AZGThR8VYagtvqFyUz5U4zsf+lup2n2+DVhcS2mkaQsULZlGCcHDMSeW/1pV8fWykpvJUW/iiosNMvBcCC5iHkyNtfcePgj5p+u6QmmPG9pK8qEEEkcqf8AirrTrk6jZmSWErklUyfzfNH+BYh4k8Yw6TcXLR2So7SYwGl24HXHGSaEZSbKzXjLHSbf0zIRPNLo13ulZki8raCeFO49P1qS7sZriK3vZoWUybBNjqVPAcD5H717tdfwr0SSaS0juZ0trhAxiJyy7T1D9e/fNWur+AvD6aAYYrdojaQHyZTK2RgH82TyPrVP6M/OGovp/wDtnl9rpdramOFlUxSLjOBg5xzQVnbQabr7C1G3A2kdgcHpXJLx73TIYn3BiFI4wef8NEeRJdSDeFMyqAB0LfPyfioV9no0nV+h6Q3OsJqkA9PoxHJzkMQRj9h+tAx2klro6xXYAliDI3PU/wD0EVZ2F61oy20sz2LtwJG/8b/f+k/WgdZnmjlaGeUuW9TOcevsDkdaCm7oSMLk2xtjCj6TblRhEJGCOOD+9Sm3zZwOgygLAAnPfPNU8GpmysZbdSPKeXK/+3IGQPjijrDVVgtJo9gkYOHUfHRsfOKNsLVKh7RreWkFzh9zIcluv3oWeGWVUYyEwBQwUngZHOB+tEw6jbLDLCxJyC8XGOSOQfb3qZYFbwwk7sN8CMrY+CcftiucjpJrsq5nAj2dIUPPyaUT8h2OAAf1puq7EkDnfzKhUKevwfjmu3MKpMmTmIkEH2B6fof704nLY/UIVntEaR2cxNvHPY4yPp3oTzNq7s8D9qlPmiOa3jby2xyBzn3P64/UVWXXmbE3B0Px/emTsFpbQPMzzuXdpEYk5BNKkcjGetKnRnfYzcIU8qM4kYc88gV3zFiYQoCz9TjtQEVyyyPKRl2HB9qfa3IhMjspd27npXNMkssb+g5pFgi5G5zyAeufmkX2xZPA6YUkZNBQSNNcqHY5Y5JNFIPPvUhX8itz9f8AMUaCslpv16CZEC2jNJsAAGTtwTj+1K1eGaB5I7BIXxw8bHk/INQam27bCrelDzjuaNgAtdJEmMMR39/+TQrQyl8ml0h1vFZSp5sMka3UWS292HP0xj96mls47+2HnR3KPkeXKkW9Oncg/wCvSp7OySx0/wA2X0g+pjjliah8PwTSz3F1ulG9yqhHKqPfoft9qWl2OnbSaJ9Lk2z29spAwwQAnHSp/D2naxomvfjEEsMG4o88e1wVJyPTkHHA9qrb2/t7LVSrqlwqnLSSDftftg9avb7xJYi3jS4jceYcl4vUOO/PX9aR3F6L4oYMkXzfTLXSP4h3cGuStrt1JHHDGyoVjLE4PcD6de1E6t4s1PVJIIm1BYrG+4ZWIX+WQRkk9B0OP96J/hXqejo+q3V+Fu5YIi5uHi4ihOPTgjqT8kmo7fUPB2qy3F5q4u4r24kLnER2RjoAMewArpdEFxjJ+16ArbQnF7Jb6TereG1CsZEjIVgR2PIPeiZpGtXWHU7X8O4PplUED6kdq7Fc6KjK2lXs2PV6kBG3Bxz9aA8Z+Ir2a6sXWVZgIirArt3LnrzxkVnvk6LpyZDrN4DutpCsquA8U8eCsg+fke/es4yNPJthYCNRyRzgVJJEigBHMiMN6tjrnuAOBUlqRCDkcE9+tMqizTGLcOJWXawwZEsckhAyCW2r+3+9H2MCGASQFgSBvXdyv/yhNQRDyyu4weFOKCg1J7M/yoW3L7v1Ht0qy29EW1jfzLO3ia3uC8p3sCfW1T6nqMkNn+GV9qTMC49wKVrLBqA81XwqHHq4I9801IYZbyWK6UMyYZQP6l7/AL1OSXNmmLbwpR9nJ72C/hhBLK6EOwPADDjg9x3rj3EcumXEUhG+INtz/UD2/X/WuSQW8dzsVMRv/wCPPX6GhbyJVAdRgA8gGqRZmnBxthiTM8NrdjaWI5GevY/581BLFHIZipIBk4P3BqHTyRdJGkJWNgRjOcf4aJmXyFcngk7gD9qdE2tAlzDHKQUPlSjhgfyke/waVERbfIRmUMWycmlR2I4xsy4RsdKWw57/AKiuUqoebokSOTI2g57HNGxM9uBtjJagohnFdlJD8HBrthTSD2gcASSsAW6KB0qS9lM1tBFHkiNfX75oSxSe4kAR2UDuKuIbUwndJOJNvJXHWpylXZaKbutJnZLubUkiRlKJHGF2g/1Y5NRfj7yyszY2qou5iTL/AFYPYVDc37pOPwyAK3G0jJNWVpZXTzJ58MS713AMMcUtpdl443PUXsrrHRZJyNzE55xmrex0iOJSJXVowfyNgjd/ajtiWoZoImY/lHPX7UkuoorWS4LFGRMxkDgv2yf3/SpvI3o2w8WONKT7HaFqU+k37f8ATraFrdWDvbuDtcjOCfc859hx7UXfajFeTxGDS7fT3LfzF3lkbt17D5waq4oLdFf8Leu7Elyz9WP07VY6bKXkxO8JYDBLMAcfeklKkR05Wlo083hm4sdHj1R7jT7qyIzKLRT6fbBJ5547VLD/AAwuNS0drm6vQGnjEiQSZIjOOCD244I6fpR3h+5017SeC0kZxINkqbvTn2x0NXa+KLJduiajJ5c9yhSMZGWHTijBruicp5Ix4ruzxciRJJLeQLmFyvBB6ZBH61NIgaP8hP0Fe0+NdL09fBdwI4k32kANsQAWBUcDPyBivHRcRxoCdzyf0ooNFwSNvi5vyQ+qKTUpBEp28n5FV9pYXF2ztsweoJ71oJraWVgzQNknOKjaaWNQkcT5BxgKTTRarQk8bc+U3oF0mGbTXE7xgpkEqx4P1HanTRyC6Se2xkE5BPUe2annuG/ClSjZYYxtNQRSRW9vjOEQYzRaTewp1HiiO9Q3U6JEfUnLY7ZoS7kcR+VMmGPf3q4tkVA7Lwz4Zm+1BbEmm8xvWo9K57/NLGSbo7Njmlzb3IpxO/mL5Z2svQ+xHNGvdPdwbpDl84OOMVLJZJPOzr6FHp4HU/FQvbhIpCjnKklcjt3qpkqS7DLkbEjCg4AAH6UqBuLi42x+YVbK5yopUwspKylIFNrgJPvRFlbfi5vLDhTgsOPzEdqd6MCTbpEUbYbA5+lTGJ5FcqrHZyxAPH1q7XSbeKFxE7M7jKO3Ze4/Wii0UUzS7SPOTacDr9R+1SeX6NkfCbfzdFbYsYbcbUOWHBxVhZ2k0kTzsCEAznH5vpTrRERUikHpTcQKkkkkC742IA/p7H7VKU7Zsw+Ik/kBwxfh55J8oUTIbcuTzxwPvVnpyP8Ay5JtwjXlFbrj2z9aFd4Q8WEUs2cqScZx3+KksLiY3JW5cvzgcA8/QUG+SKpfiaUAyeQmWRiuTtAz/n+c0Rp9lNrWr2ekqRGspy0rDgHnJ+2Dx74oa8lRiVibbt9Rxzn2x/r9qdJLLbT2dyknlmEoNwPQnqf1alTorkTlF0zQ+N/BFr4at4bu31GWaOR9r7wAVOMjGOvSsHLekSMRb5cnG9zkitN4ufVbtbS71G5iS2ZT5ELyDe3u+zrjtn/esw2V5XAI6HOeKoop7Zjx3Bd7HtqV5EnmQSyQurjmLg5PQUU8couDLdTSNO4BMjNlie3NQTNEsCrGSd8m87QOcYx+9HRzrPD6oyZCOGNI5Vo0xw8237CLzUr+80//ALq8uWjTICmQ4YEY2kdxUen5cDPAx071GQ0alWHpONwPf6UoLdjOyS3LGIH0KnVl7HPXFCMrRTg4OkWUmoW8Ui2yENKykk54H3quWcSamYQykxIzkg556cfrVuugadcR5/DsCONwkbJ/es9qely6DepcWp3xMCu1uo+D8fNUjQmdZFUn0FXckf4q3jeUo5bI5xmuXReNWCPtbOScDmqGa4uHb8TKoMqNyen0ozU9US4SI2oPODID2+KZrWjMsq9kMt7Oj+WcSJJgbSCMZ9sYqza2WGPCMygKO+ce/Wqi2s5r65aFWAKrv3HoMVeXLsLJmJyTF+pxQSSQYtybsHCvBa7o2UgrlWbj796CYkWyHAckYJVhg+5ozTX8yxaEjlMghvY0HbeVH5luXXBc7FJ5/wCKZCT00DTkekc9KVSzINwyq5HHIzSprM8ouyg7VYadNEHVPJ/mdpCRx/tVfThVGrVGSE+ErNXDIrcl/Sctz0FTwFGOTyFBrMQXErllLnIXaAPaj4rh4x/MHpb8uOorO4Vo9OHkRatotyBIyAE5HBJ7CkCghYSbsE4Uqe30NVkF1MG2umDIeDnnFXujaPe67fRWmnhGuGz5aOSFAHVmIzgD/b3pXH7KLyY92V7xL+cvhkP5cc4/0qNpjG5VEOXXaPn70TqGnalZz3WnSW5jvIW2THcGweDwR1yCMfWg/wAItlEnmbvPkT8h/pAHP3PShSRRyclrr7HRyO0yy71Ic7VUHoABR955nkOQQQw6Ht/mKrbXy31FLdMPtPJBx6j159u32q8eMJOtu4VnaQrtB6qcHr/nSufexIz00jOrP5zeZcTvJIQAd2TgAcD/AOUTmMoHB46AYxmm6lFGt/KVhMSF8YT1AdKkVYEgUSeoEHlKdNCqEvoaLfy4YXdmJl3EKR0waLScwIAoGfk1C7Bbe2HT+USQeSPUaI0yIXdwA4yigE4PNRkbMd6jHTOrb3GoEeWXPwxwKIaC9soEd0RcEqwPqBHY5/b7VfQLGqADaiDuBXGuNPuLlLVkM4ZvVx6QBzjPzjA+ooRdGjJhik3eymTUNQVMeYyrjqq7ce2KzF6biSUtI8j9wzOWP+tfSXie20278GyotglzEYQYkjADLxwVPYjtXz7FauUzM2SOOBWji1tHl/l/OqapoqBMyyNJEdwI9anvTEwH3qPS3Ue1TzWxjlLxg8HBrmPWQq+k80WZ+DTHK8sStscgsu1sdx7VN+KlFksCgKB370O5boBTCxRdzHoaFDc66C0llglE8TdRgqRTbaaBA7XCEsTkYHNDNMjICD6s9K5gNuLL0pkqJzkpeya5vDI2FTAHQnqRSrkSoYxuBz14pUbQjuympwNcxiu49gftVTGGaaqtIXbqnSpFYzyn6k/vQzRSwxEg43jBHxU1qfLwWwQAQR8YqbjuzXCa4qAXH5UIaS535Ayi/wCpr3H+Gng/U9BsTqtzJB59zCrLB1ZExnBbpk8E4/WvClmgcx7n3BR0Pf4NepaJ/EzVF0lLaZklcIQbhiAFAHUgf59KRL7BN30epXdn4d83zL6G0iubsglpMLJIeB169wP0rzTxV4Jh0vU1mlu0OnzT7o98gDRrwSvPbPf61faAsfiKy0rV9SsoLl/KWRM9Y2/5qy1Twnb+L9UgvdQuAkFmDHFDDglwcFtxPyMce1CW9FMWR43uWjDeO7fw1fW9qunQww3kE7AzW0e3dCATtJHB4Ix9KyJNxIWvUiw0TYCg/lTHBH0xXserfw2sL7VfMtv+ytRFhyjFmkfI7HgAAc+/2rOT/wAOprTXLS1nviLOeVRHdRgCTcFYlSOgOBx2qc4zbNWDJ46XZ5u0RvhLsJE7Eupz1HtVagaIjaxDHqrdG/z5r6UPgLw3+BNqmnqhJ3echxJu/wDbd/bpXg/iWxGm6tqGnGRJBDIybgMM3Gc/HBFDjw7Hjlh5D+Fpopr26/mpG3oCRp1OSM8/3oqyuTaoWt5AS59WR1oG/tDLPJKjAcKFXPUBQP7Uy1WRItzp+UjA96LUatHRyZVl+SNZY29xfESXkjbOynoftVxa6ekZwmSD096o9O1h5JUjFvJwPUAR0+tXzN+IUARqkeAAgJYn5z71Juj1MXGS0rf2xvizUtc0axg057t4rOVCWCNh+v5SwOccHIrJmV/TGibVH9eQc/StJq1n59nKrbegfLHPI6f3qijt9p3SEbPfjFUjJsy5cDhL+yCSNZrcxkkZ746fShDYPFasSS+Bnd3A+auY/IH5OWB+1D6nJM0IijIQOcEY6imTYk8cWrZQ5Rhw/NIxeYmM5PvXQDkqYwGU4PNdTJYAgD796oYV/tFXMhikAJz3zRCS+gA88jinXyFmLnA28YFSabYfiZ4k3FS54AGT+lNyTRjnjkp1EKaF5gHGEGMAClWiuNPjs4EjUMSOuRSrqO+T9mCCbiFXqaMSGO3Tc59Q61DAwiTzWGewFQyyNI5LE/Sqkk6Q+e4aRjz6e1RBj702lQoVtjxTlkIbOT1yRnrTUbCkYrhFcd6Nt4AHivUJZbHw2plhXLyh22xx5/8A27E/FbzQtZuvAk99b+Id8TECdgrl0xgLkZ55xxjrz0rIfwp13VdAjvbvTbaO7t3njjmhzh29LcqfjGefbHetH/ELxHb6tZWc+oW/lLcGMpGeSIwwPq/fIqckXx29Po9Q1oJqGltbTXMtvFcKCLiB8EZ5wD2ou3e2voEt4pN6QgEMT/UOnJrwvTP4o3thbS2EgWWKNiIHZsYTPAP2qmsvGmp295M8V3dyWv4hpY41cK2CxO09eOemeOxoNB47pHrXi3VI9E1mOa7vrlZPKYxxLJ6Xx8e/SvIdVum1G8kvZV3SzvlmfGV54HHTAGKE1fVL/wARak9/qUrFyNqKOBGvsP8AeodggGRM4913danKF7TN3jzUPQe06P6ZsArwcjg1EYYWLPGw56ndkGmiFS5MBBU84Jzn79qZBD5cRRUKYPRuc/eo9dnoW5erRaaPdWttHIZmVH3dRyftRMniNUDC3tizHkMTxWdcEEggg/NOSVY13Nzj2oyjqzsfkzXx6CZ9S1C8uUWeRhF12qMDI6dKJvdrOqwqSrjc2BnBPUfrVU+oRuxiVGDHuRxVhpkz7GjD+qP1AHuM80ybXaJqSbdSskSGaUDd0+TRMdvswXkVfvVPd3Vy91iPzPJHBK9D96kilETSExO+cZ98U7BGe9j9YijiZGhIwwO5sY5qtO1VLN6geTjtVld+q0leQAZTAHsazZnfe2xiFPBFNBWjJ5M1jlf2GvMjL6Bn6itB4TNj5ji62tKeFBO0gfB96yUU23ANGRswHpJBI6ii1RCGXk7PRdQhfyIhaRgoOvJJz80qzuma4YrYQzThWU53ynr8UqdAfBsxkxIIXsKjpznca6FzVDE9jKVPZcU2gChAVtPCv8OdW8S6ZLqUcsNpbL/4jMCTL9AOg+azNlaBgZJOB2Fe4fwmSa+8LTwNcGO3R2WMKORn69qRy2XWFqPKR5Lptzf+GbuRFLK6SZaNWXAYZGeQf1xnmm393da5JJcXty00xJCIeFUcnaAKI8Q2txpWq3dpeoXYOWSU9WQk7WHwRVXHL+HninQg7CHKn+oDt9+lK7NEYxida0V4wXI+/vTli8raI2zn+lASf2om5tzFNLHk7Qx2t7r2P6Yp2mSfhbuObG8Kw49x7ftSSk+mPhxK7iyvl8yKRhFIJF/9gOKkjkd8eYoPPUmj/EV2L3W7i8twYjMQxjJGcgAHj2quy7uN4yT2FHQVaZKJ5bckEbRuJ3Dp96Li1JmGJIlfjqOM1qpfCQGl+ZmcXAhaTJizFIFUluQPQRjvwcjuazw8PambUX1np9xJbMM7ljJU/pSuCki8Ms4bT0CT3KyoVEIT5Bocp/KxknvXJUYH1KVbPOe1PIKxlTy+OOelKlWgufN2ytY7bhii5I4FG2U7QXKPK3ob0t8A9f8APimjT7lEMrJweeGBqWzs5bo5HpUf1EU7qiOLHk5dFyIY2XBuF4OMYAxT1sFIys6/Xiq29sz+IDctlBuAXqR3riW4AHpYfUYpV0bG2pNNFs1pCYjFPNGyHggnFZW8tlhupI4nDxhvSRV0sI2KAOVbd6j8UJfW5VhxyxzxRTpkvIgskU66Kv8ADDrRKrtUH4pr+ggHt1pySCSP0jmndtGOKhBtETnJ4pV1jjgUqKsRxi3YG4GKatKlVjGcbrXB1FKlQORY3DMlumw447Vu/wCHGoXcOl3scc7Kg5AwPalSqKN2QA/iFcTT6lp/muWxZgjPuays6KIoTjlic/PSlSpgf4lhJI2+EZ4aCMn5O0U8ACy1KQAb4oUZGx+UlwMj7E0qVLLo6P7MGhULFKwHqIBJ+4qG9JUqy8Ec/elSpUXfSN9rWpXv/wCFwMLhwZyqy443Ag5FeweDfTolsigBFiUAY6DFKlRh+xny/wAX/T538V+nXL5V4H4mXgf/ANmq1jthcjAIz2pUqVmnF+iLiP1aZbOQNzoSxAxn1GiLbsKVKpzPT8f9QTWJHj1BAjYG0DFERHIGcfpSpVSPRnn/ACSJ0wT0H6UBrX5IvrSpVzOl+rKK4AMTHHOaih9K4XilSqq6PHzfyEp5AzSpUqKGP//Z"/>
          <p:cNvSpPr>
            <a:spLocks noChangeAspect="1" noChangeArrowheads="1"/>
          </p:cNvSpPr>
          <p:nvPr/>
        </p:nvSpPr>
        <p:spPr bwMode="auto">
          <a:xfrm>
            <a:off x="63500" y="-519113"/>
            <a:ext cx="16097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7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971600" y="1268760"/>
            <a:ext cx="7200800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Gestaltning</a:t>
            </a:r>
          </a:p>
          <a:p>
            <a:endParaRPr lang="sv-SE" sz="1200" dirty="0" smtClean="0"/>
          </a:p>
          <a:p>
            <a:r>
              <a:rPr lang="sv-SE" sz="1200" dirty="0" smtClean="0"/>
              <a:t>Förslaget baseras på fastighetsägarnas önskemål utifrån följande grundförutsättningar:</a:t>
            </a:r>
          </a:p>
          <a:p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Lättskött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Trivsamt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Hållbart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Minimal påverkan på omkringliggande fastigheter</a:t>
            </a:r>
          </a:p>
          <a:p>
            <a:endParaRPr lang="sv-SE" sz="1200" dirty="0" smtClean="0"/>
          </a:p>
          <a:p>
            <a:r>
              <a:rPr lang="sv-SE" sz="1200" dirty="0" smtClean="0"/>
              <a:t>Inriktningen har varit att förbättra befintliga lek – och planteringsytor,  förslaget innebär därför inga större förändringar av ytans utformning.</a:t>
            </a:r>
          </a:p>
          <a:p>
            <a:endParaRPr lang="sv-SE" sz="1200" dirty="0" smtClean="0"/>
          </a:p>
          <a:p>
            <a:r>
              <a:rPr lang="sv-SE" sz="1200" dirty="0" smtClean="0"/>
              <a:t>Lindar samt tall i sydost längs tomtgräns tas bort enligt önskemål av fastighetsägare. Trädens stammar kan återanvändas som trampstenar i några av planteringsytorna som föreslås utnyttjas för lek.</a:t>
            </a:r>
          </a:p>
          <a:p>
            <a:endParaRPr lang="sv-SE" sz="1200" dirty="0" smtClean="0"/>
          </a:p>
          <a:p>
            <a:r>
              <a:rPr lang="sv-SE" sz="1200" dirty="0" smtClean="0"/>
              <a:t>Växtvalet som idag till största delen utgörs av vinbärsbuskar ersätts av ett friväxande häckbuskage, prydnadsträd samt klätterväxter med flera kvalitéer som </a:t>
            </a:r>
            <a:r>
              <a:rPr lang="sv-SE" sz="1200" dirty="0" smtClean="0"/>
              <a:t>skapar</a:t>
            </a:r>
            <a:r>
              <a:rPr lang="sv-SE" sz="1200" dirty="0" smtClean="0"/>
              <a:t> </a:t>
            </a:r>
            <a:r>
              <a:rPr lang="sv-SE" sz="1200" dirty="0" smtClean="0"/>
              <a:t>dynamik över året:</a:t>
            </a:r>
          </a:p>
          <a:p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Tåligt &amp; lättskött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Blomning &amp; doft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Variation i </a:t>
            </a:r>
            <a:r>
              <a:rPr lang="sv-SE" sz="1200" dirty="0" smtClean="0"/>
              <a:t>växtsätt, blad &amp; färg</a:t>
            </a: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Ger frukt &amp; bär som drar till sig fåglar. De kan användas i lek</a:t>
            </a:r>
            <a:r>
              <a:rPr lang="sv-SE" sz="1200" i="1" dirty="0" smtClean="0"/>
              <a:t> </a:t>
            </a:r>
            <a:r>
              <a:rPr lang="sv-SE" sz="1200" dirty="0" smtClean="0"/>
              <a:t>och några av dem är även ätbara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Vackert grenverk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Skärmar av och ger skydd mot ljud, </a:t>
            </a:r>
            <a:r>
              <a:rPr lang="sv-SE" sz="1200" dirty="0" smtClean="0"/>
              <a:t>insyn &amp; vind</a:t>
            </a:r>
            <a:endParaRPr lang="sv-SE" sz="1200" dirty="0" smtClean="0"/>
          </a:p>
          <a:p>
            <a:endParaRPr lang="sv-SE" sz="1200" dirty="0" smtClean="0"/>
          </a:p>
          <a:p>
            <a:r>
              <a:rPr lang="sv-SE" sz="1200" dirty="0" smtClean="0"/>
              <a:t>Växtligheten blommar från tidig vår till högsommar, avlöses sedan av frukter i skiftande form och nyans. Säsongen avslutas med bladverk i </a:t>
            </a:r>
            <a:r>
              <a:rPr lang="sv-SE" sz="1200" dirty="0" smtClean="0"/>
              <a:t>varierade</a:t>
            </a:r>
            <a:r>
              <a:rPr lang="sv-SE" sz="1200" dirty="0" smtClean="0"/>
              <a:t> höstfärger. </a:t>
            </a:r>
            <a:r>
              <a:rPr lang="sv-SE" sz="1200" dirty="0" smtClean="0"/>
              <a:t>När bladen faller träder form och grenverk fram. </a:t>
            </a:r>
            <a:endParaRPr lang="sv-SE" sz="1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Fridenfeldt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3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971600" y="1268760"/>
            <a:ext cx="7200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Planteringsyta A</a:t>
            </a:r>
          </a:p>
          <a:p>
            <a:endParaRPr lang="sv-SE" sz="1200" dirty="0"/>
          </a:p>
          <a:p>
            <a:r>
              <a:rPr lang="sv-SE" sz="1200" dirty="0"/>
              <a:t>En ny planteringsyta </a:t>
            </a:r>
            <a:r>
              <a:rPr lang="sv-SE" sz="1200" dirty="0" smtClean="0"/>
              <a:t>placeras där det idag finns en kulle, </a:t>
            </a:r>
            <a:r>
              <a:rPr lang="sv-SE" sz="1200" dirty="0"/>
              <a:t>vilken är bevuxen med ogräs och är </a:t>
            </a:r>
            <a:r>
              <a:rPr lang="sv-SE" sz="1200" dirty="0" smtClean="0"/>
              <a:t>en svårskött yta</a:t>
            </a:r>
            <a:r>
              <a:rPr lang="sv-SE" sz="1200" dirty="0"/>
              <a:t> </a:t>
            </a:r>
            <a:r>
              <a:rPr lang="sv-SE" sz="1200" dirty="0" smtClean="0"/>
              <a:t>som inte nyttjas.</a:t>
            </a:r>
            <a:r>
              <a:rPr lang="sv-SE" sz="1200" dirty="0"/>
              <a:t> </a:t>
            </a:r>
            <a:r>
              <a:rPr lang="sv-SE" sz="1200" dirty="0" smtClean="0"/>
              <a:t>Planteringen skapar balans i ytan efter de </a:t>
            </a:r>
            <a:r>
              <a:rPr lang="sv-SE" sz="1200" dirty="0"/>
              <a:t>borttagna träden </a:t>
            </a:r>
            <a:r>
              <a:rPr lang="sv-SE" sz="1200" dirty="0" smtClean="0"/>
              <a:t>och ger </a:t>
            </a:r>
            <a:r>
              <a:rPr lang="sv-SE" sz="1200" dirty="0"/>
              <a:t>en vacker vy mot söder.</a:t>
            </a:r>
          </a:p>
          <a:p>
            <a:r>
              <a:rPr lang="sv-SE" sz="1200" dirty="0" err="1" smtClean="0"/>
              <a:t>Växvalet</a:t>
            </a:r>
            <a:r>
              <a:rPr lang="sv-SE" sz="1200" dirty="0" smtClean="0"/>
              <a:t> utgörs av tre prydnadsträd i grupp, Prydnadsrönn/</a:t>
            </a:r>
            <a:r>
              <a:rPr lang="sv-SE" sz="1200" dirty="0" err="1" smtClean="0"/>
              <a:t>Ullungrönn</a:t>
            </a:r>
            <a:r>
              <a:rPr lang="sv-SE" sz="1200" dirty="0" smtClean="0"/>
              <a:t> samt björkspirea som undervegetation. </a:t>
            </a:r>
          </a:p>
          <a:p>
            <a:endParaRPr lang="sv-SE" sz="1200" i="1" dirty="0" smtClean="0"/>
          </a:p>
          <a:p>
            <a:r>
              <a:rPr lang="sv-SE" dirty="0" smtClean="0"/>
              <a:t>Planteringsyta B &amp; C</a:t>
            </a:r>
          </a:p>
          <a:p>
            <a:endParaRPr lang="sv-SE" sz="1200" dirty="0" smtClean="0"/>
          </a:p>
          <a:p>
            <a:r>
              <a:rPr lang="sv-SE" sz="1200" dirty="0" smtClean="0"/>
              <a:t>Ytorna får nya linjer, </a:t>
            </a:r>
            <a:r>
              <a:rPr lang="sv-SE" sz="1200" dirty="0"/>
              <a:t>bredden minskas så att det </a:t>
            </a:r>
            <a:r>
              <a:rPr lang="sv-SE" sz="1200" dirty="0" smtClean="0"/>
              <a:t>blir ett avstånd mellan plantering och bänkar. </a:t>
            </a:r>
            <a:r>
              <a:rPr lang="sv-SE" sz="1200" dirty="0"/>
              <a:t>Yta B förlängs, </a:t>
            </a:r>
            <a:r>
              <a:rPr lang="sv-SE" sz="1200" dirty="0" smtClean="0"/>
              <a:t>går i </a:t>
            </a:r>
            <a:r>
              <a:rPr lang="sv-SE" sz="1200" dirty="0"/>
              <a:t>linje med yta C och ut till gångvägen för att underlätta </a:t>
            </a:r>
            <a:r>
              <a:rPr lang="sv-SE" sz="1200" dirty="0" smtClean="0"/>
              <a:t>gräsklippning. </a:t>
            </a:r>
          </a:p>
          <a:p>
            <a:r>
              <a:rPr lang="sv-SE" sz="1200" dirty="0" smtClean="0"/>
              <a:t>Ökad trivsel och rumslighet skapas genom att befintliga </a:t>
            </a:r>
            <a:r>
              <a:rPr lang="sv-SE" sz="1200" dirty="0"/>
              <a:t>vinbärsbuskar </a:t>
            </a:r>
            <a:r>
              <a:rPr lang="sv-SE" sz="1200" dirty="0" smtClean="0"/>
              <a:t>ersätts </a:t>
            </a:r>
            <a:r>
              <a:rPr lang="sv-SE" sz="1200" dirty="0"/>
              <a:t>av </a:t>
            </a:r>
            <a:r>
              <a:rPr lang="sv-SE" sz="1200" dirty="0" smtClean="0"/>
              <a:t>ett antal prydnadsbuskar; bärhäggmispel, kopparhäggmispel, rysk </a:t>
            </a:r>
            <a:r>
              <a:rPr lang="sv-SE" sz="1200" dirty="0"/>
              <a:t>k</a:t>
            </a:r>
            <a:r>
              <a:rPr lang="sv-SE" sz="1200" dirty="0" smtClean="0"/>
              <a:t>ornell, bukettapel, smultronschersmin, forsythia, </a:t>
            </a:r>
            <a:r>
              <a:rPr lang="sv-SE" sz="1200" dirty="0" err="1" smtClean="0"/>
              <a:t>daggros</a:t>
            </a:r>
            <a:r>
              <a:rPr lang="sv-SE" sz="1200" dirty="0" smtClean="0"/>
              <a:t>, </a:t>
            </a:r>
            <a:r>
              <a:rPr lang="sv-SE" sz="1200" dirty="0" err="1"/>
              <a:t>k</a:t>
            </a:r>
            <a:r>
              <a:rPr lang="sv-SE" sz="1200" dirty="0" err="1" smtClean="0"/>
              <a:t>oreatry</a:t>
            </a:r>
            <a:r>
              <a:rPr lang="sv-SE" sz="1200" dirty="0" smtClean="0"/>
              <a:t> och björkspirea. Klättervildvin slingrar sig upp och döljer det höga staketet som skiljer plantering mot asfaltplan. </a:t>
            </a:r>
          </a:p>
          <a:p>
            <a:endParaRPr lang="sv-SE" sz="1200" dirty="0"/>
          </a:p>
          <a:p>
            <a:r>
              <a:rPr lang="sv-SE" dirty="0" smtClean="0"/>
              <a:t>Planteringsyta/</a:t>
            </a:r>
            <a:r>
              <a:rPr lang="sv-SE" dirty="0" err="1" smtClean="0"/>
              <a:t>lekyta</a:t>
            </a:r>
            <a:r>
              <a:rPr lang="sv-SE" dirty="0" smtClean="0"/>
              <a:t> D &amp; E</a:t>
            </a:r>
            <a:endParaRPr lang="sv-SE" dirty="0"/>
          </a:p>
          <a:p>
            <a:endParaRPr lang="sv-SE" sz="1200" dirty="0"/>
          </a:p>
          <a:p>
            <a:r>
              <a:rPr lang="sv-SE" sz="1200" dirty="0"/>
              <a:t>Ett nytt lekrum med skogskaraktär skapas </a:t>
            </a:r>
            <a:r>
              <a:rPr lang="sv-SE" sz="1200" dirty="0" smtClean="0"/>
              <a:t>intill/under </a:t>
            </a:r>
            <a:r>
              <a:rPr lang="sv-SE" sz="1200" dirty="0"/>
              <a:t>befintlig trädridå av gran och björk. </a:t>
            </a:r>
            <a:r>
              <a:rPr lang="sv-SE" sz="1200" dirty="0" smtClean="0"/>
              <a:t>Trädens </a:t>
            </a:r>
            <a:r>
              <a:rPr lang="sv-SE" sz="1200" dirty="0"/>
              <a:t>kronor blir till ett tak att vistas </a:t>
            </a:r>
            <a:r>
              <a:rPr lang="sv-SE" sz="1200" dirty="0" smtClean="0"/>
              <a:t>under då ytan </a:t>
            </a:r>
            <a:r>
              <a:rPr lang="sv-SE" sz="1200" dirty="0"/>
              <a:t>rensas från undervegetation samt </a:t>
            </a:r>
            <a:r>
              <a:rPr lang="sv-SE" sz="1200" dirty="0" smtClean="0"/>
              <a:t>hägg. Då det är svårt att få växter att etablera sig under lindarna i den smala planteringsytan D </a:t>
            </a:r>
            <a:r>
              <a:rPr lang="sv-SE" sz="1200" dirty="0" smtClean="0"/>
              <a:t>pga. lindarna integreras </a:t>
            </a:r>
            <a:r>
              <a:rPr lang="sv-SE" sz="1200" dirty="0" smtClean="0"/>
              <a:t>även den i leken. </a:t>
            </a:r>
          </a:p>
          <a:p>
            <a:r>
              <a:rPr lang="sv-SE" sz="1200" dirty="0" smtClean="0"/>
              <a:t>Markbeläggningen utgörs av täckbark alt infärgad flis och </a:t>
            </a:r>
            <a:r>
              <a:rPr lang="sv-SE" sz="1200" dirty="0"/>
              <a:t>e</a:t>
            </a:r>
            <a:r>
              <a:rPr lang="sv-SE" sz="1200" dirty="0" smtClean="0"/>
              <a:t>n </a:t>
            </a:r>
            <a:r>
              <a:rPr lang="sv-SE" sz="1200" dirty="0"/>
              <a:t>stig av trampstenar inbjuder till  rörelse och lek</a:t>
            </a:r>
            <a:r>
              <a:rPr lang="sv-SE" sz="1200" dirty="0" smtClean="0"/>
              <a:t>. </a:t>
            </a:r>
            <a:r>
              <a:rPr lang="sv-SE" sz="1200" dirty="0"/>
              <a:t>Variera </a:t>
            </a:r>
            <a:r>
              <a:rPr lang="sv-SE" sz="1200" dirty="0" smtClean="0"/>
              <a:t>trampstenarnas höjder </a:t>
            </a:r>
            <a:r>
              <a:rPr lang="sv-SE" sz="1200" dirty="0"/>
              <a:t>för </a:t>
            </a:r>
            <a:r>
              <a:rPr lang="sv-SE" sz="1200" dirty="0" smtClean="0"/>
              <a:t>balansövning på ett avsnitt mellan de två lindarna.</a:t>
            </a:r>
            <a:endParaRPr lang="sv-SE" sz="1200" dirty="0"/>
          </a:p>
          <a:p>
            <a:r>
              <a:rPr lang="sv-SE" sz="1200" dirty="0" smtClean="0"/>
              <a:t>Några </a:t>
            </a:r>
            <a:r>
              <a:rPr lang="sv-SE" sz="1200" dirty="0"/>
              <a:t>av vinbärbuskarna i planteringsyta E </a:t>
            </a:r>
            <a:r>
              <a:rPr lang="sv-SE" sz="1200" dirty="0" smtClean="0"/>
              <a:t>kan stå kvar </a:t>
            </a:r>
            <a:r>
              <a:rPr lang="sv-SE" sz="1200" dirty="0"/>
              <a:t>på platsen eller om det behövs, flyttas de för att få till en </a:t>
            </a:r>
            <a:r>
              <a:rPr lang="sv-SE" sz="1200" dirty="0" smtClean="0"/>
              <a:t>funktionell </a:t>
            </a:r>
            <a:r>
              <a:rPr lang="sv-SE" sz="1200" dirty="0"/>
              <a:t>trampstig</a:t>
            </a:r>
            <a:r>
              <a:rPr lang="sv-SE" sz="1200" dirty="0" smtClean="0"/>
              <a:t>. Buskar från övriga ytor kan användas vid behov.</a:t>
            </a: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1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971600" y="1124744"/>
            <a:ext cx="7200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Växtbeskrivning &amp; Bilder</a:t>
            </a:r>
          </a:p>
          <a:p>
            <a:endParaRPr lang="sv-SE" sz="1200" dirty="0"/>
          </a:p>
          <a:p>
            <a:r>
              <a:rPr lang="sv-SE" sz="1400" dirty="0" smtClean="0"/>
              <a:t>Prydnadsrönn/</a:t>
            </a:r>
            <a:r>
              <a:rPr lang="sv-SE" sz="1400" dirty="0" err="1" smtClean="0"/>
              <a:t>Ullungrönn</a:t>
            </a:r>
            <a:r>
              <a:rPr lang="sv-SE" sz="1400" dirty="0" smtClean="0"/>
              <a:t> ´</a:t>
            </a:r>
            <a:r>
              <a:rPr lang="sv-SE" sz="1400" dirty="0" err="1" smtClean="0"/>
              <a:t>Dodong</a:t>
            </a:r>
            <a:r>
              <a:rPr lang="sv-SE" sz="1400" dirty="0" smtClean="0"/>
              <a:t>´ E alt LEGEND ´</a:t>
            </a:r>
            <a:r>
              <a:rPr lang="sv-SE" sz="1400" dirty="0" err="1" smtClean="0"/>
              <a:t>Erik´E</a:t>
            </a:r>
            <a:endParaRPr lang="sv-SE" sz="1400" dirty="0" smtClean="0"/>
          </a:p>
          <a:p>
            <a:endParaRPr lang="sv-SE" sz="1200" dirty="0"/>
          </a:p>
          <a:p>
            <a:r>
              <a:rPr lang="sv-SE" sz="1200" dirty="0"/>
              <a:t>Härdighet: Zon 1-4</a:t>
            </a:r>
          </a:p>
          <a:p>
            <a:r>
              <a:rPr lang="sv-SE" sz="1200" dirty="0"/>
              <a:t>Växtsätt: Medelstort träd med grov grenbyggnad, </a:t>
            </a:r>
            <a:r>
              <a:rPr lang="sv-SE" sz="1200" dirty="0" smtClean="0"/>
              <a:t>höjd 8-10 m, bredd 4-5 m. c/c 5,2 m. Exotiskt </a:t>
            </a:r>
            <a:r>
              <a:rPr lang="sv-SE" sz="1200" dirty="0"/>
              <a:t>grönt bladverk och gulvita blommor i stora klasar. Stora päronformade orangeröda rönnbär. Starka höstfärger i gult/orange/rött. </a:t>
            </a:r>
          </a:p>
          <a:p>
            <a:r>
              <a:rPr lang="sv-SE" sz="1200" dirty="0"/>
              <a:t>Ståndort: Anspråkslös. Bäst i ljusa lägen.</a:t>
            </a:r>
          </a:p>
          <a:p>
            <a:r>
              <a:rPr lang="sv-SE" sz="1200" dirty="0"/>
              <a:t>Övrigt: I ungdomen är träden mycket aptitliga för harar, kaniner och rådjur. Sätt därför alltid gnagskydd runt</a:t>
            </a:r>
          </a:p>
          <a:p>
            <a:r>
              <a:rPr lang="sv-SE" sz="1200" dirty="0"/>
              <a:t>stammarna. Mycket vindtålig. Bra parkträd</a:t>
            </a:r>
            <a:r>
              <a:rPr lang="sv-SE" sz="1200" dirty="0" smtClean="0"/>
              <a:t>. LEGEND ´</a:t>
            </a:r>
            <a:r>
              <a:rPr lang="sv-SE" sz="1200" dirty="0" err="1" smtClean="0"/>
              <a:t>Erik´E</a:t>
            </a:r>
            <a:r>
              <a:rPr lang="sv-SE" sz="1200" dirty="0" smtClean="0"/>
              <a:t> är härdigare, knoppstabil, inte känslig för vårvärmen.</a:t>
            </a:r>
            <a:endParaRPr lang="sv-SE" sz="1200" dirty="0"/>
          </a:p>
          <a:p>
            <a:endParaRPr lang="sv-SE" sz="1200" dirty="0" smtClean="0"/>
          </a:p>
          <a:p>
            <a:r>
              <a:rPr lang="sv-SE" sz="1400" dirty="0"/>
              <a:t>Björkspirea </a:t>
            </a:r>
            <a:r>
              <a:rPr lang="sv-SE" sz="1400" dirty="0" smtClean="0"/>
              <a:t>´Tor</a:t>
            </a:r>
            <a:r>
              <a:rPr lang="sv-SE" sz="1400" dirty="0"/>
              <a:t>´ E</a:t>
            </a:r>
            <a:endParaRPr lang="sv-SE" sz="1400" dirty="0" smtClean="0"/>
          </a:p>
          <a:p>
            <a:endParaRPr lang="sv-SE" sz="1200" dirty="0"/>
          </a:p>
          <a:p>
            <a:r>
              <a:rPr lang="sv-SE" sz="1200" dirty="0" smtClean="0"/>
              <a:t>Härdighet</a:t>
            </a:r>
            <a:r>
              <a:rPr lang="sv-SE" sz="1200" dirty="0"/>
              <a:t>: Zon </a:t>
            </a:r>
            <a:r>
              <a:rPr lang="sv-SE" sz="1200" dirty="0" smtClean="0"/>
              <a:t>1-7</a:t>
            </a:r>
            <a:endParaRPr lang="sv-SE" sz="1200" dirty="0"/>
          </a:p>
          <a:p>
            <a:r>
              <a:rPr lang="sv-SE" sz="1200" dirty="0" smtClean="0"/>
              <a:t>Växtsätt: Höjd 0,8-1,2 m, bredd 0,8-1,2 m. c/c 80- 100 cm, En låg och tät buske med rundat växtsätt. Fin vit blomning i juni samt starka höstfärger i rött.</a:t>
            </a:r>
            <a:endParaRPr lang="sv-SE" sz="1200" dirty="0"/>
          </a:p>
          <a:p>
            <a:r>
              <a:rPr lang="sv-SE" sz="1200" dirty="0" smtClean="0"/>
              <a:t>Ståndort</a:t>
            </a:r>
            <a:r>
              <a:rPr lang="sv-SE" sz="1200" dirty="0"/>
              <a:t>: </a:t>
            </a:r>
            <a:r>
              <a:rPr lang="sv-SE" sz="1200" dirty="0" smtClean="0"/>
              <a:t>Anspråkslös</a:t>
            </a:r>
            <a:r>
              <a:rPr lang="sv-SE" sz="1200" dirty="0"/>
              <a:t> </a:t>
            </a:r>
            <a:r>
              <a:rPr lang="sv-SE" sz="1200" dirty="0" smtClean="0"/>
              <a:t>och torktålig.</a:t>
            </a:r>
            <a:endParaRPr lang="sv-SE" sz="1200" dirty="0"/>
          </a:p>
          <a:p>
            <a:r>
              <a:rPr lang="sv-SE" sz="1200" dirty="0" smtClean="0"/>
              <a:t>Övrigt</a:t>
            </a:r>
            <a:r>
              <a:rPr lang="sv-SE" sz="1200" dirty="0"/>
              <a:t>: L</a:t>
            </a:r>
            <a:r>
              <a:rPr lang="sv-SE" sz="1200" dirty="0" smtClean="0"/>
              <a:t>ämplig för massplantering och som marktäckare. Härdig och skjuter inte rotskott.</a:t>
            </a:r>
          </a:p>
          <a:p>
            <a:endParaRPr lang="sv-SE" sz="1200" dirty="0" smtClean="0"/>
          </a:p>
          <a:p>
            <a:r>
              <a:rPr lang="sv-SE" sz="1400" dirty="0" smtClean="0"/>
              <a:t>Klättervildvin</a:t>
            </a:r>
            <a:endParaRPr lang="sv-SE" sz="1400" dirty="0"/>
          </a:p>
          <a:p>
            <a:endParaRPr lang="sv-SE" sz="1200" dirty="0"/>
          </a:p>
          <a:p>
            <a:r>
              <a:rPr lang="sv-SE" sz="1200" dirty="0"/>
              <a:t>Härdighet: Zon 1-7</a:t>
            </a:r>
          </a:p>
          <a:p>
            <a:r>
              <a:rPr lang="sv-SE" sz="1200" dirty="0"/>
              <a:t>Växtsätt: Höjd </a:t>
            </a:r>
            <a:r>
              <a:rPr lang="sv-SE" sz="1200" dirty="0" smtClean="0"/>
              <a:t>4-5 m, bredd 1,5-3 m. En snabbväxande klätterväxt som inte har sugfötter. Arten slingrar sig upp och är lämplig på staket. Bladen är sammansatta av fem lansettformade blad som får fantastisk höstfärg i eldigt röda toner.</a:t>
            </a:r>
            <a:endParaRPr lang="sv-SE" sz="1200" dirty="0"/>
          </a:p>
          <a:p>
            <a:r>
              <a:rPr lang="sv-SE" sz="1200" dirty="0"/>
              <a:t>Ståndort: </a:t>
            </a:r>
            <a:r>
              <a:rPr lang="sv-SE" sz="1200" dirty="0" smtClean="0"/>
              <a:t>Anspråkslös.</a:t>
            </a:r>
            <a:endParaRPr lang="sv-SE" sz="1200" dirty="0"/>
          </a:p>
          <a:p>
            <a:r>
              <a:rPr lang="sv-SE" sz="1200" dirty="0"/>
              <a:t>Övrigt: Lämplig </a:t>
            </a:r>
            <a:r>
              <a:rPr lang="sv-SE" sz="1200" dirty="0" smtClean="0"/>
              <a:t>som levande staket.</a:t>
            </a:r>
            <a:endParaRPr lang="sv-SE" sz="1200" dirty="0"/>
          </a:p>
          <a:p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7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971600" y="1268760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/>
              <a:t>Smultronschersmin ´Mont Blanc´</a:t>
            </a:r>
          </a:p>
          <a:p>
            <a:endParaRPr lang="sv-SE" sz="1200" dirty="0"/>
          </a:p>
          <a:p>
            <a:r>
              <a:rPr lang="sv-SE" sz="1200" dirty="0"/>
              <a:t>Härdighet: Zon 1-4</a:t>
            </a:r>
          </a:p>
          <a:p>
            <a:r>
              <a:rPr lang="sv-SE" sz="1200" dirty="0"/>
              <a:t>Växtsätt: </a:t>
            </a:r>
            <a:r>
              <a:rPr lang="sv-SE" sz="1200" dirty="0" smtClean="0"/>
              <a:t>Höjd 1-2 m, bredd 1-2 m. c/c </a:t>
            </a:r>
            <a:r>
              <a:rPr lang="sv-SE" sz="1200" dirty="0" smtClean="0"/>
              <a:t>80-1,25 </a:t>
            </a:r>
            <a:r>
              <a:rPr lang="sv-SE" sz="1200" dirty="0" smtClean="0"/>
              <a:t>m. Tät sammanhållen buske med ett rundat växtsätt. Små och ljusgröna blad. Gräddvita enkla blommor med tydlig smultrondoft i juli.</a:t>
            </a:r>
            <a:endParaRPr lang="sv-SE" sz="1200" dirty="0"/>
          </a:p>
          <a:p>
            <a:r>
              <a:rPr lang="sv-SE" sz="1200" dirty="0"/>
              <a:t>Ståndort: Anspråkslös</a:t>
            </a:r>
            <a:r>
              <a:rPr lang="sv-SE" sz="1200" dirty="0" smtClean="0"/>
              <a:t>. Sol – halvskugga.</a:t>
            </a:r>
            <a:endParaRPr lang="sv-SE" sz="1200" dirty="0"/>
          </a:p>
          <a:p>
            <a:endParaRPr lang="sv-SE" sz="1200" dirty="0" smtClean="0"/>
          </a:p>
          <a:p>
            <a:r>
              <a:rPr lang="sv-SE" sz="1400" dirty="0" smtClean="0"/>
              <a:t>Forsythia ´</a:t>
            </a:r>
            <a:r>
              <a:rPr lang="sv-SE" sz="1400" dirty="0" err="1" smtClean="0"/>
              <a:t>Northen</a:t>
            </a:r>
            <a:r>
              <a:rPr lang="sv-SE" sz="1400" dirty="0" smtClean="0"/>
              <a:t> Gold´</a:t>
            </a:r>
          </a:p>
          <a:p>
            <a:endParaRPr lang="sv-SE" sz="1200" dirty="0"/>
          </a:p>
          <a:p>
            <a:r>
              <a:rPr lang="sv-SE" sz="1200" dirty="0" smtClean="0"/>
              <a:t>Härdighet</a:t>
            </a:r>
            <a:r>
              <a:rPr lang="sv-SE" sz="1200" dirty="0"/>
              <a:t>: Zon </a:t>
            </a:r>
            <a:r>
              <a:rPr lang="sv-SE" sz="1200" dirty="0" smtClean="0"/>
              <a:t>1-5</a:t>
            </a:r>
            <a:endParaRPr lang="sv-SE" sz="1200" dirty="0"/>
          </a:p>
          <a:p>
            <a:r>
              <a:rPr lang="sv-SE" sz="1200" dirty="0" smtClean="0"/>
              <a:t>Växtsätt: Höjd 1,5-2,5 m, bredd 1,5-2 m. c/c  </a:t>
            </a:r>
            <a:r>
              <a:rPr lang="sv-SE" sz="1200" dirty="0" smtClean="0"/>
              <a:t>1-1,5 </a:t>
            </a:r>
            <a:r>
              <a:rPr lang="sv-SE" sz="1200" dirty="0" smtClean="0"/>
              <a:t>m. Upprättväxande </a:t>
            </a:r>
            <a:r>
              <a:rPr lang="sv-SE" sz="1200" dirty="0"/>
              <a:t>buske med gulbruna grenar, gulgrönt bladverk och guldgula blommor tidigt på våren, en av de allra tidigast blommande </a:t>
            </a:r>
            <a:r>
              <a:rPr lang="sv-SE" sz="1200" dirty="0" smtClean="0"/>
              <a:t>buskarna.</a:t>
            </a:r>
            <a:endParaRPr lang="sv-SE" sz="1200" dirty="0"/>
          </a:p>
          <a:p>
            <a:r>
              <a:rPr lang="sv-SE" sz="1200" dirty="0" smtClean="0"/>
              <a:t>Ståndort: Trivs </a:t>
            </a:r>
            <a:r>
              <a:rPr lang="sv-SE" sz="1200" dirty="0"/>
              <a:t>bäst i näringsrik, väldränerad jord i soligt läge.</a:t>
            </a:r>
          </a:p>
          <a:p>
            <a:r>
              <a:rPr lang="sv-SE" sz="1200" dirty="0" smtClean="0"/>
              <a:t>Övrigt: Mycket härdig</a:t>
            </a:r>
            <a:r>
              <a:rPr lang="sv-SE" sz="1200" dirty="0"/>
              <a:t>.</a:t>
            </a:r>
            <a:br>
              <a:rPr lang="sv-SE" sz="1200" dirty="0"/>
            </a:br>
            <a:endParaRPr lang="sv-SE" sz="1200" dirty="0" smtClean="0"/>
          </a:p>
          <a:p>
            <a:r>
              <a:rPr lang="sv-SE" sz="1400" dirty="0" smtClean="0"/>
              <a:t>Kopparhäggmispel </a:t>
            </a:r>
            <a:r>
              <a:rPr lang="sv-SE" sz="1400" dirty="0" err="1" smtClean="0"/>
              <a:t>fk</a:t>
            </a:r>
            <a:r>
              <a:rPr lang="sv-SE" sz="1400" dirty="0" smtClean="0"/>
              <a:t> Bäcklösa E</a:t>
            </a:r>
            <a:endParaRPr lang="sv-SE" sz="1400" dirty="0"/>
          </a:p>
          <a:p>
            <a:endParaRPr lang="sv-SE" sz="1200" dirty="0"/>
          </a:p>
          <a:p>
            <a:r>
              <a:rPr lang="sv-SE" sz="1200" dirty="0"/>
              <a:t>Härdighet: Zon </a:t>
            </a:r>
            <a:r>
              <a:rPr lang="sv-SE" sz="1200" dirty="0" smtClean="0"/>
              <a:t>1-6</a:t>
            </a:r>
            <a:endParaRPr lang="sv-SE" sz="1200" dirty="0"/>
          </a:p>
          <a:p>
            <a:r>
              <a:rPr lang="sv-SE" sz="1200" dirty="0"/>
              <a:t>Växtsätt: Höjd </a:t>
            </a:r>
            <a:r>
              <a:rPr lang="sv-SE" sz="1200" dirty="0" smtClean="0"/>
              <a:t>4-6 m, bredd 3-5 m</a:t>
            </a:r>
            <a:r>
              <a:rPr lang="sv-SE" sz="1200" dirty="0"/>
              <a:t>. </a:t>
            </a:r>
            <a:r>
              <a:rPr lang="sv-SE" sz="1200" dirty="0" smtClean="0"/>
              <a:t>c/c </a:t>
            </a:r>
            <a:r>
              <a:rPr lang="sv-SE" sz="1200" dirty="0" smtClean="0"/>
              <a:t>1,5-2,5 </a:t>
            </a:r>
            <a:r>
              <a:rPr lang="sv-SE" sz="1200" dirty="0" smtClean="0"/>
              <a:t>m. Stor </a:t>
            </a:r>
            <a:r>
              <a:rPr lang="sv-SE" sz="1200" dirty="0"/>
              <a:t>buske/</a:t>
            </a:r>
            <a:r>
              <a:rPr lang="sv-SE" sz="1200" dirty="0" err="1"/>
              <a:t>buskträd</a:t>
            </a:r>
            <a:r>
              <a:rPr lang="sv-SE" sz="1200" dirty="0"/>
              <a:t> med brett upprätt vasformat växtsätt. Vita blommor i maj-juni. Mörkblå ätliga bär. Mörkt kopparfärgade blad på våren, orange </a:t>
            </a:r>
            <a:r>
              <a:rPr lang="sv-SE" sz="1200" dirty="0" smtClean="0"/>
              <a:t>höstfärg.</a:t>
            </a:r>
            <a:endParaRPr lang="sv-SE" sz="1200" dirty="0"/>
          </a:p>
          <a:p>
            <a:r>
              <a:rPr lang="sv-SE" sz="1200" dirty="0" smtClean="0"/>
              <a:t>Ståndort</a:t>
            </a:r>
            <a:r>
              <a:rPr lang="sv-SE" sz="1200" dirty="0"/>
              <a:t>: Sol-halvskugga. Anspråkslösa jordkrav, </a:t>
            </a:r>
            <a:r>
              <a:rPr lang="sv-SE" sz="1200" dirty="0" smtClean="0"/>
              <a:t>vindtålig.</a:t>
            </a:r>
          </a:p>
          <a:p>
            <a:r>
              <a:rPr lang="sv-SE" sz="1200" dirty="0" smtClean="0"/>
              <a:t>Övrigt</a:t>
            </a:r>
            <a:r>
              <a:rPr lang="sv-SE" sz="1200" dirty="0"/>
              <a:t>: Härdig. Rotäkta - ingen risk för rotskott. Solitär eller i </a:t>
            </a:r>
            <a:r>
              <a:rPr lang="sv-SE" sz="1200" dirty="0" smtClean="0"/>
              <a:t>grupper.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56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971600" y="1268760"/>
            <a:ext cx="7200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/>
              <a:t>Bärhäggmispel </a:t>
            </a:r>
            <a:r>
              <a:rPr lang="sv-SE" sz="1400" dirty="0" err="1" smtClean="0"/>
              <a:t>fk</a:t>
            </a:r>
            <a:r>
              <a:rPr lang="sv-SE" sz="1400" dirty="0" smtClean="0"/>
              <a:t> </a:t>
            </a:r>
            <a:r>
              <a:rPr lang="sv-SE" sz="1400" dirty="0" err="1" smtClean="0"/>
              <a:t>Alvdal</a:t>
            </a:r>
            <a:r>
              <a:rPr lang="sv-SE" sz="1400" dirty="0" smtClean="0"/>
              <a:t> E</a:t>
            </a:r>
          </a:p>
          <a:p>
            <a:endParaRPr lang="sv-SE" sz="1200" dirty="0"/>
          </a:p>
          <a:p>
            <a:r>
              <a:rPr lang="sv-SE" sz="1200" dirty="0"/>
              <a:t>Härdighet: Zon </a:t>
            </a:r>
            <a:r>
              <a:rPr lang="sv-SE" sz="1200" dirty="0" smtClean="0"/>
              <a:t>1-6</a:t>
            </a:r>
            <a:endParaRPr lang="sv-SE" sz="1200" dirty="0"/>
          </a:p>
          <a:p>
            <a:r>
              <a:rPr lang="sv-SE" sz="1200" dirty="0"/>
              <a:t>Växtsätt: Höjd 2,5-3 m, bredd 1,5 </a:t>
            </a:r>
            <a:r>
              <a:rPr lang="sv-SE" sz="1200" dirty="0" smtClean="0"/>
              <a:t>m. </a:t>
            </a:r>
            <a:r>
              <a:rPr lang="sv-SE" sz="1200" dirty="0" smtClean="0"/>
              <a:t>c/c  1-1,25 m. Buske </a:t>
            </a:r>
            <a:r>
              <a:rPr lang="sv-SE" sz="1200" dirty="0"/>
              <a:t>med upprätt rundat växtsätt. Vita blommor i maj-juni. Rikligt med blåsvarta ätbara bär. Friskt mörkgrönt bladverk, intensiv höstfärg i flammande gult.</a:t>
            </a:r>
            <a:endParaRPr lang="sv-SE" sz="1200" dirty="0" smtClean="0"/>
          </a:p>
          <a:p>
            <a:r>
              <a:rPr lang="sv-SE" sz="1200" dirty="0" smtClean="0"/>
              <a:t>Ståndort: </a:t>
            </a:r>
            <a:r>
              <a:rPr lang="sv-SE" sz="1200" dirty="0"/>
              <a:t>Sol-halvskugga. Anspråkslös avseende </a:t>
            </a:r>
            <a:r>
              <a:rPr lang="sv-SE" sz="1200" dirty="0" smtClean="0"/>
              <a:t>jord.</a:t>
            </a:r>
          </a:p>
          <a:p>
            <a:r>
              <a:rPr lang="sv-SE" sz="1200" dirty="0"/>
              <a:t>Övrigt: </a:t>
            </a:r>
            <a:r>
              <a:rPr lang="sv-SE" sz="1200" dirty="0" smtClean="0"/>
              <a:t>Friväxande </a:t>
            </a:r>
            <a:r>
              <a:rPr lang="sv-SE" sz="1200" dirty="0"/>
              <a:t>häck, solitär, vind- och insynsskydd, landskapsväxt. Motståndskraftig mot sjukdomar. Härdig</a:t>
            </a:r>
          </a:p>
          <a:p>
            <a:endParaRPr lang="sv-SE" sz="1200" dirty="0" smtClean="0"/>
          </a:p>
          <a:p>
            <a:r>
              <a:rPr lang="sv-SE" sz="1400" dirty="0"/>
              <a:t>Bukettapel </a:t>
            </a:r>
            <a:r>
              <a:rPr lang="sv-SE" sz="1400" dirty="0" err="1"/>
              <a:t>fk</a:t>
            </a:r>
            <a:r>
              <a:rPr lang="sv-SE" sz="1400" dirty="0"/>
              <a:t> Eskilstuna E</a:t>
            </a:r>
          </a:p>
          <a:p>
            <a:endParaRPr lang="sv-SE" sz="1200" dirty="0" smtClean="0"/>
          </a:p>
          <a:p>
            <a:r>
              <a:rPr lang="sv-SE" sz="1200" dirty="0" smtClean="0"/>
              <a:t>Härdighet</a:t>
            </a:r>
            <a:r>
              <a:rPr lang="sv-SE" sz="1200" dirty="0"/>
              <a:t>: Zon </a:t>
            </a:r>
            <a:r>
              <a:rPr lang="sv-SE" sz="1200" dirty="0" smtClean="0"/>
              <a:t>1-5</a:t>
            </a:r>
            <a:endParaRPr lang="sv-SE" sz="1200" dirty="0"/>
          </a:p>
          <a:p>
            <a:r>
              <a:rPr lang="sv-SE" sz="1200" dirty="0"/>
              <a:t>Växtsätt: Höjd </a:t>
            </a:r>
            <a:r>
              <a:rPr lang="sv-SE" sz="1200" dirty="0" smtClean="0"/>
              <a:t>1,5-1,8m</a:t>
            </a:r>
            <a:r>
              <a:rPr lang="sv-SE" sz="1200" dirty="0"/>
              <a:t>, bredd </a:t>
            </a:r>
            <a:r>
              <a:rPr lang="sv-SE" sz="1200" dirty="0" smtClean="0"/>
              <a:t>1,2-1,5 </a:t>
            </a:r>
            <a:r>
              <a:rPr lang="sv-SE" sz="1200" dirty="0"/>
              <a:t>m</a:t>
            </a:r>
            <a:r>
              <a:rPr lang="sv-SE" sz="1200" dirty="0" smtClean="0"/>
              <a:t>. c/c </a:t>
            </a:r>
            <a:r>
              <a:rPr lang="sv-SE" sz="1200" dirty="0" smtClean="0"/>
              <a:t>80-1,25 </a:t>
            </a:r>
            <a:r>
              <a:rPr lang="sv-SE" sz="1200" dirty="0" smtClean="0"/>
              <a:t>m. </a:t>
            </a:r>
            <a:r>
              <a:rPr lang="sv-SE" sz="1200" dirty="0"/>
              <a:t>M</a:t>
            </a:r>
            <a:r>
              <a:rPr lang="sv-SE" sz="1200" dirty="0" smtClean="0"/>
              <a:t>edelstor </a:t>
            </a:r>
            <a:r>
              <a:rPr lang="sv-SE" sz="1200" dirty="0"/>
              <a:t>buske med tätt rundat växtsätt. Brett upprättväxande. Rikligt med vita blommor i maj, knoppar med rosa anstrykning. </a:t>
            </a:r>
            <a:r>
              <a:rPr lang="sv-SE" sz="1200" dirty="0" smtClean="0"/>
              <a:t>Orangeröda ätbara, </a:t>
            </a:r>
            <a:r>
              <a:rPr lang="sv-SE" sz="1200" dirty="0"/>
              <a:t>små frukter på skaft som sitter kvar länge på hösten. Lätt tornig. Vacker orangegul </a:t>
            </a:r>
            <a:r>
              <a:rPr lang="sv-SE" sz="1200" dirty="0" smtClean="0"/>
              <a:t>höstfärg. </a:t>
            </a:r>
            <a:endParaRPr lang="sv-SE" sz="1200" dirty="0"/>
          </a:p>
          <a:p>
            <a:r>
              <a:rPr lang="sv-SE" sz="1200" dirty="0"/>
              <a:t>Ståndort: Sol. Näringsrik, väldränerad </a:t>
            </a:r>
            <a:r>
              <a:rPr lang="sv-SE" sz="1200" dirty="0" smtClean="0"/>
              <a:t>jord.</a:t>
            </a:r>
            <a:endParaRPr lang="sv-SE" sz="1200" dirty="0"/>
          </a:p>
          <a:p>
            <a:r>
              <a:rPr lang="sv-SE" sz="1200" dirty="0"/>
              <a:t>Övrigt</a:t>
            </a:r>
            <a:r>
              <a:rPr lang="sv-SE" sz="1200" dirty="0" smtClean="0"/>
              <a:t>: Friväxande eller </a:t>
            </a:r>
            <a:r>
              <a:rPr lang="sv-SE" sz="1200" dirty="0"/>
              <a:t>solitärt, i buskage eller grupper. </a:t>
            </a:r>
            <a:r>
              <a:rPr lang="sv-SE" sz="1200" dirty="0" smtClean="0"/>
              <a:t>Fågelskyddsväxt</a:t>
            </a:r>
            <a:r>
              <a:rPr lang="sv-SE" sz="1200" dirty="0"/>
              <a:t>. Etableringsbeskärning</a:t>
            </a:r>
            <a:r>
              <a:rPr lang="sv-SE" sz="1200" dirty="0" smtClean="0"/>
              <a:t>. Frisk.</a:t>
            </a:r>
            <a:endParaRPr lang="sv-SE" sz="1200" dirty="0"/>
          </a:p>
          <a:p>
            <a:endParaRPr lang="sv-SE" sz="1200" dirty="0" smtClean="0"/>
          </a:p>
          <a:p>
            <a:r>
              <a:rPr lang="sv-SE" sz="1400" dirty="0" err="1"/>
              <a:t>Daggros</a:t>
            </a:r>
            <a:r>
              <a:rPr lang="sv-SE" sz="1400" dirty="0"/>
              <a:t> ´</a:t>
            </a:r>
            <a:r>
              <a:rPr lang="sv-SE" sz="1400" dirty="0" err="1" smtClean="0"/>
              <a:t>Nova´E</a:t>
            </a:r>
            <a:endParaRPr lang="sv-SE" sz="1400" dirty="0" smtClean="0"/>
          </a:p>
          <a:p>
            <a:r>
              <a:rPr lang="sv-SE" sz="1200" dirty="0"/>
              <a:t> </a:t>
            </a:r>
          </a:p>
          <a:p>
            <a:r>
              <a:rPr lang="sv-SE" sz="1200" dirty="0" smtClean="0"/>
              <a:t>Härdighet</a:t>
            </a:r>
            <a:r>
              <a:rPr lang="sv-SE" sz="1200" dirty="0"/>
              <a:t>: Zon </a:t>
            </a:r>
            <a:r>
              <a:rPr lang="sv-SE" sz="1200" dirty="0" smtClean="0"/>
              <a:t>1-6</a:t>
            </a:r>
            <a:endParaRPr lang="sv-SE" sz="1200" dirty="0"/>
          </a:p>
          <a:p>
            <a:r>
              <a:rPr lang="sv-SE" sz="1200" dirty="0"/>
              <a:t>Växtsätt: Höjd </a:t>
            </a:r>
            <a:r>
              <a:rPr lang="sv-SE" sz="1200" dirty="0" smtClean="0"/>
              <a:t>2-3 m</a:t>
            </a:r>
            <a:r>
              <a:rPr lang="sv-SE" sz="1200" dirty="0"/>
              <a:t>, bredd </a:t>
            </a:r>
            <a:r>
              <a:rPr lang="sv-SE" sz="1200" dirty="0" smtClean="0"/>
              <a:t>2-3m</a:t>
            </a:r>
            <a:r>
              <a:rPr lang="sv-SE" sz="1200" dirty="0"/>
              <a:t>. </a:t>
            </a:r>
            <a:r>
              <a:rPr lang="sv-SE" sz="1200" dirty="0" smtClean="0"/>
              <a:t>c/c 1,5-2 m. Upprätt </a:t>
            </a:r>
            <a:r>
              <a:rPr lang="sv-SE" sz="1200" dirty="0" smtClean="0"/>
              <a:t>och kraftigväxande med bågböjda grenar. Vackert blådaggigt bladverk, rosa blommorna med vit mitt . Dekorativa, ovala till runda orangeröda nypon. Blomning under juli. Ståndort</a:t>
            </a:r>
            <a:r>
              <a:rPr lang="sv-SE" sz="1200" dirty="0"/>
              <a:t>: Sol. Anspråkslösa </a:t>
            </a:r>
            <a:r>
              <a:rPr lang="sv-SE" sz="1200" dirty="0" smtClean="0"/>
              <a:t>jordkrav.</a:t>
            </a:r>
            <a:endParaRPr lang="sv-SE" sz="1200" dirty="0"/>
          </a:p>
          <a:p>
            <a:r>
              <a:rPr lang="sv-SE" sz="1200" dirty="0" smtClean="0"/>
              <a:t>Övrigt</a:t>
            </a:r>
            <a:r>
              <a:rPr lang="sv-SE" sz="1200" dirty="0"/>
              <a:t>: Vacker kontrastbuske i som passar i blandade </a:t>
            </a:r>
            <a:r>
              <a:rPr lang="sv-SE" sz="1200" dirty="0" smtClean="0"/>
              <a:t>buskage, fristående eller </a:t>
            </a:r>
            <a:r>
              <a:rPr lang="sv-SE" sz="1200" dirty="0"/>
              <a:t>i </a:t>
            </a:r>
            <a:r>
              <a:rPr lang="sv-SE" sz="1200" dirty="0" smtClean="0"/>
              <a:t>grupper. Härdig</a:t>
            </a:r>
            <a:r>
              <a:rPr lang="sv-SE" sz="1200" dirty="0"/>
              <a:t>. Blomvillig. </a:t>
            </a:r>
            <a:r>
              <a:rPr lang="sv-SE" sz="1200" dirty="0" smtClean="0"/>
              <a:t>Frisk. </a:t>
            </a: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4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971600" y="1268760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err="1" smtClean="0"/>
              <a:t>Koreatry</a:t>
            </a:r>
            <a:r>
              <a:rPr lang="sv-SE" sz="1400" dirty="0" smtClean="0"/>
              <a:t> ´Kristall’ E</a:t>
            </a:r>
          </a:p>
          <a:p>
            <a:endParaRPr lang="sv-SE" sz="1200" dirty="0"/>
          </a:p>
          <a:p>
            <a:r>
              <a:rPr lang="sv-SE" sz="1200" dirty="0"/>
              <a:t>Härdighet: Zon </a:t>
            </a:r>
            <a:r>
              <a:rPr lang="sv-SE" sz="1200" dirty="0" smtClean="0"/>
              <a:t>1-4</a:t>
            </a:r>
            <a:endParaRPr lang="sv-SE" sz="1200" dirty="0"/>
          </a:p>
          <a:p>
            <a:r>
              <a:rPr lang="sv-SE" sz="1200" dirty="0"/>
              <a:t>Växtsätt: Höjd </a:t>
            </a:r>
            <a:r>
              <a:rPr lang="sv-SE" sz="1200" dirty="0" smtClean="0"/>
              <a:t>2-5 </a:t>
            </a:r>
            <a:r>
              <a:rPr lang="sv-SE" sz="1200" dirty="0"/>
              <a:t>m, bredd </a:t>
            </a:r>
            <a:r>
              <a:rPr lang="sv-SE" sz="1200" dirty="0" smtClean="0"/>
              <a:t>3-5 m. </a:t>
            </a:r>
            <a:r>
              <a:rPr lang="sv-SE" sz="1200" dirty="0"/>
              <a:t>c/c 1,5-2 m. Stor och bredvuxen buske med regelbundet grenverk. Mörkgröna </a:t>
            </a:r>
            <a:r>
              <a:rPr lang="sv-SE" sz="1200" dirty="0" smtClean="0"/>
              <a:t>lansettlika </a:t>
            </a:r>
            <a:r>
              <a:rPr lang="sv-SE" sz="1200" dirty="0"/>
              <a:t>blad med utdragen bladspets, 8-12 cm </a:t>
            </a:r>
            <a:r>
              <a:rPr lang="sv-SE" sz="1200" dirty="0" smtClean="0"/>
              <a:t>långa. </a:t>
            </a:r>
            <a:r>
              <a:rPr lang="sv-SE" sz="1200" dirty="0"/>
              <a:t>Vackra vita doftande blommor i </a:t>
            </a:r>
            <a:r>
              <a:rPr lang="sv-SE" sz="1200" dirty="0" smtClean="0"/>
              <a:t>maj-juni. Röda </a:t>
            </a:r>
            <a:r>
              <a:rPr lang="sv-SE" sz="1200" dirty="0"/>
              <a:t>halvgenomskinliga frukter </a:t>
            </a:r>
            <a:r>
              <a:rPr lang="sv-SE" sz="1200" dirty="0" smtClean="0"/>
              <a:t>som </a:t>
            </a:r>
            <a:r>
              <a:rPr lang="sv-SE" sz="1200" dirty="0"/>
              <a:t>sitter kvar </a:t>
            </a:r>
            <a:r>
              <a:rPr lang="sv-SE" sz="1200" dirty="0" smtClean="0"/>
              <a:t>länge</a:t>
            </a:r>
            <a:r>
              <a:rPr lang="sv-SE" sz="1200" dirty="0"/>
              <a:t> </a:t>
            </a:r>
            <a:r>
              <a:rPr lang="sv-SE" sz="1200" dirty="0" smtClean="0"/>
              <a:t>på </a:t>
            </a:r>
            <a:r>
              <a:rPr lang="sv-SE" sz="1200" dirty="0" smtClean="0"/>
              <a:t>vintern.</a:t>
            </a:r>
            <a:endParaRPr lang="sv-SE" sz="1200" dirty="0"/>
          </a:p>
          <a:p>
            <a:r>
              <a:rPr lang="sv-SE" sz="1200" dirty="0" smtClean="0"/>
              <a:t>Ståndort: </a:t>
            </a:r>
            <a:r>
              <a:rPr lang="sv-SE" sz="1200" dirty="0"/>
              <a:t>Sol-halvskugga. Anspråkslösa jordkrav, trivs bra på </a:t>
            </a:r>
            <a:r>
              <a:rPr lang="sv-SE" sz="1200" dirty="0" smtClean="0"/>
              <a:t>lerjord.</a:t>
            </a:r>
          </a:p>
          <a:p>
            <a:r>
              <a:rPr lang="sv-SE" sz="1200" dirty="0" smtClean="0"/>
              <a:t>Övrigt: Frisk och tålig. Virusfri </a:t>
            </a:r>
            <a:r>
              <a:rPr lang="sv-SE" sz="1200" dirty="0"/>
              <a:t>samt </a:t>
            </a:r>
            <a:r>
              <a:rPr lang="sv-SE" sz="1200" dirty="0" smtClean="0"/>
              <a:t>har ett </a:t>
            </a:r>
            <a:r>
              <a:rPr lang="sv-SE" sz="1200" dirty="0"/>
              <a:t>högt prydnadsvärde</a:t>
            </a:r>
            <a:r>
              <a:rPr lang="sv-SE" sz="1200" dirty="0" smtClean="0"/>
              <a:t>.</a:t>
            </a:r>
            <a:r>
              <a:rPr lang="sv-SE" sz="1200" dirty="0"/>
              <a:t> Lämplig i större buskage eller som solitär. Inte ätbara frukter.</a:t>
            </a:r>
          </a:p>
          <a:p>
            <a:endParaRPr lang="sv-SE" sz="1200" dirty="0"/>
          </a:p>
          <a:p>
            <a:r>
              <a:rPr lang="sv-SE" sz="1400" dirty="0" smtClean="0"/>
              <a:t>Rysk kornell, gulbladig ´</a:t>
            </a:r>
            <a:r>
              <a:rPr lang="sv-SE" sz="1400" dirty="0" err="1" smtClean="0"/>
              <a:t>Aurea</a:t>
            </a:r>
            <a:r>
              <a:rPr lang="sv-SE" sz="1400" dirty="0" smtClean="0"/>
              <a:t>´</a:t>
            </a:r>
            <a:endParaRPr lang="sv-SE" sz="1400" dirty="0"/>
          </a:p>
          <a:p>
            <a:endParaRPr lang="sv-SE" sz="1200" dirty="0"/>
          </a:p>
          <a:p>
            <a:r>
              <a:rPr lang="sv-SE" sz="1200" dirty="0"/>
              <a:t>Härdighet: Zon </a:t>
            </a:r>
            <a:r>
              <a:rPr lang="sv-SE" sz="1200" dirty="0" smtClean="0"/>
              <a:t>1-5</a:t>
            </a:r>
            <a:endParaRPr lang="sv-SE" sz="1200" dirty="0"/>
          </a:p>
          <a:p>
            <a:r>
              <a:rPr lang="sv-SE" sz="1200" dirty="0"/>
              <a:t>Växtsätt: Höjd </a:t>
            </a:r>
            <a:r>
              <a:rPr lang="sv-SE" sz="1200" dirty="0" smtClean="0"/>
              <a:t>1,5-2 </a:t>
            </a:r>
            <a:r>
              <a:rPr lang="sv-SE" sz="1200" dirty="0"/>
              <a:t>m, bredd </a:t>
            </a:r>
            <a:r>
              <a:rPr lang="sv-SE" sz="1200" dirty="0" smtClean="0"/>
              <a:t> </a:t>
            </a:r>
            <a:r>
              <a:rPr lang="sv-SE" sz="1200" dirty="0" smtClean="0"/>
              <a:t>1,5-2 </a:t>
            </a:r>
            <a:r>
              <a:rPr lang="sv-SE" sz="1200" dirty="0" smtClean="0"/>
              <a:t>m</a:t>
            </a:r>
            <a:r>
              <a:rPr lang="sv-SE" sz="1200" dirty="0"/>
              <a:t>. </a:t>
            </a:r>
            <a:r>
              <a:rPr lang="sv-SE" sz="1200" dirty="0" smtClean="0"/>
              <a:t>c/c 1-1,25 m. Utbrett växtsätt. En </a:t>
            </a:r>
            <a:r>
              <a:rPr lang="sv-SE" sz="1200" dirty="0"/>
              <a:t>lysande färgklick året om.</a:t>
            </a:r>
          </a:p>
          <a:p>
            <a:r>
              <a:rPr lang="sv-SE" sz="1200" dirty="0"/>
              <a:t>Läckert gulgröna blad som övergår i en varmare gul ton på hösten. När bladen faller </a:t>
            </a:r>
            <a:r>
              <a:rPr lang="sv-SE" sz="1200" dirty="0" smtClean="0"/>
              <a:t>framträder</a:t>
            </a:r>
            <a:r>
              <a:rPr lang="sv-SE" sz="1200" dirty="0" smtClean="0"/>
              <a:t> </a:t>
            </a:r>
            <a:r>
              <a:rPr lang="sv-SE" sz="1200" dirty="0"/>
              <a:t>skottens röda </a:t>
            </a:r>
            <a:r>
              <a:rPr lang="sv-SE" sz="1200" dirty="0" smtClean="0"/>
              <a:t>bark. Vita</a:t>
            </a:r>
            <a:r>
              <a:rPr lang="sv-SE" sz="1200" dirty="0"/>
              <a:t>, oansenliga blommor på försommaren </a:t>
            </a:r>
            <a:r>
              <a:rPr lang="sv-SE" sz="1200" dirty="0" smtClean="0"/>
              <a:t>under maj-juni och </a:t>
            </a:r>
            <a:r>
              <a:rPr lang="sv-SE" sz="1200" dirty="0"/>
              <a:t>vita </a:t>
            </a:r>
            <a:r>
              <a:rPr lang="sv-SE" sz="1200" dirty="0" smtClean="0"/>
              <a:t>bär som </a:t>
            </a:r>
            <a:r>
              <a:rPr lang="sv-SE" sz="1200" dirty="0"/>
              <a:t>sitter kvar länge på hösten.</a:t>
            </a:r>
          </a:p>
          <a:p>
            <a:r>
              <a:rPr lang="sv-SE" sz="1200" dirty="0" smtClean="0"/>
              <a:t>Ståndort</a:t>
            </a:r>
            <a:r>
              <a:rPr lang="sv-SE" sz="1200" dirty="0"/>
              <a:t>: Sol-halvskugga. T</a:t>
            </a:r>
            <a:r>
              <a:rPr lang="sv-SE" sz="1200" dirty="0" smtClean="0"/>
              <a:t>rivs </a:t>
            </a:r>
            <a:r>
              <a:rPr lang="sv-SE" sz="1200" dirty="0"/>
              <a:t>bra på </a:t>
            </a:r>
            <a:r>
              <a:rPr lang="sv-SE" sz="1200" dirty="0" smtClean="0"/>
              <a:t>lerjord, inte för torra jordar.</a:t>
            </a:r>
            <a:endParaRPr lang="sv-SE" sz="1200" dirty="0"/>
          </a:p>
          <a:p>
            <a:r>
              <a:rPr lang="sv-SE" sz="1200" dirty="0" smtClean="0"/>
              <a:t>Övrigt</a:t>
            </a:r>
            <a:r>
              <a:rPr lang="sv-SE" sz="1200" dirty="0"/>
              <a:t>: </a:t>
            </a:r>
            <a:r>
              <a:rPr lang="sv-SE" sz="1200" dirty="0" smtClean="0"/>
              <a:t>Härdig och tålig. Gruppvis i större buskage. Inte ätbara frukter.</a:t>
            </a: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62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skrivning: Bild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622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2013-12-12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Fridenfeldt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71600" y="5602723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Prydnadsrönn/</a:t>
            </a:r>
            <a:r>
              <a:rPr lang="sv-SE" dirty="0" err="1" smtClean="0"/>
              <a:t>Ullungrönn</a:t>
            </a:r>
            <a:r>
              <a:rPr lang="sv-SE" dirty="0" smtClean="0"/>
              <a:t> ´</a:t>
            </a:r>
            <a:r>
              <a:rPr lang="sv-SE" dirty="0" err="1" smtClean="0"/>
              <a:t>Dodong´E</a:t>
            </a:r>
            <a:r>
              <a:rPr lang="sv-SE" dirty="0" smtClean="0"/>
              <a:t> alt LEGEND </a:t>
            </a:r>
            <a:r>
              <a:rPr lang="sv-SE" dirty="0" err="1" smtClean="0"/>
              <a:t>Érik´E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" y="1268759"/>
            <a:ext cx="7196743" cy="43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8570</TotalTime>
  <Words>1823</Words>
  <Application>Microsoft Office PowerPoint</Application>
  <PresentationFormat>Bildspel på skärmen (4:3)</PresentationFormat>
  <Paragraphs>219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</dc:creator>
  <cp:lastModifiedBy>Anna</cp:lastModifiedBy>
  <cp:revision>248</cp:revision>
  <dcterms:created xsi:type="dcterms:W3CDTF">2012-05-30T09:17:44Z</dcterms:created>
  <dcterms:modified xsi:type="dcterms:W3CDTF">2013-12-11T11:01:22Z</dcterms:modified>
</cp:coreProperties>
</file>